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grpSp>
          <p:nvGrpSpPr>
            <p:cNvPr id="7172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173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4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5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6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7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8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79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0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1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2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3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4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5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6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7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8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89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0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1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2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3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4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5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6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7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8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199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0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1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2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5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6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7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8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09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0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1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2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3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4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5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6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7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8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19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0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1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2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3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4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5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6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7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8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29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0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1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2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3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4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5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6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7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8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39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0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1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2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3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4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5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6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7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8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49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0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1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2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3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4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5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6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7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8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59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0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1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2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3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4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5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6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7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8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69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7270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</p:grpSp>
      </p:grpSp>
      <p:sp>
        <p:nvSpPr>
          <p:cNvPr id="7271" name="Rectangle 103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272" name="Rectangle 104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273" name="Rectangle 10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F7DBBE89-D1C6-40B5-9BD9-9A4BFE79B84E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274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7275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7276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hu-HU"/>
          </a:p>
        </p:txBody>
      </p:sp>
      <p:sp>
        <p:nvSpPr>
          <p:cNvPr id="7277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6" grpId="0" animBg="1" autoUpdateAnimBg="0"/>
      <p:bldP spid="7277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22C13-E144-4011-BE7E-6E5249652FB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DBD30-9FE9-45A3-B932-D9E393B72BE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4143B-8CD3-40D0-B8BE-8DA1F84E4A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02E46-0057-4CD2-88C8-F8C406A761A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06AF2-9828-4975-A365-50DE017D9D0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DD2D5-1BF6-4E32-9B12-5E0373BD303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19794-B796-49B1-A98F-C9B68C834C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F3743-3AA2-4B40-9476-6C02A975432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29950-9716-40AF-A41C-619B76F4322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F366E-A717-4516-A816-8C02067ACD2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6148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49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0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1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2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3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5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6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7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8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59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0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1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2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3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5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6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7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8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69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0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1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2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3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4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5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6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7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8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79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1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2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3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4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5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6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7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8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89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0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1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2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3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4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5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6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7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8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199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0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1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2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3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4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5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6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7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8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09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0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1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2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3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4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5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6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7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8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19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0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1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2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3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4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5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6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7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8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29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0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1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2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3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4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5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6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7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8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39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0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1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2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3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4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5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</p:grpSp>
        <p:grpSp>
          <p:nvGrpSpPr>
            <p:cNvPr id="6246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6247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8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49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6250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</p:grpSp>
      </p:grpSp>
      <p:sp>
        <p:nvSpPr>
          <p:cNvPr id="6251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252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hu-HU"/>
          </a:p>
        </p:txBody>
      </p:sp>
      <p:sp>
        <p:nvSpPr>
          <p:cNvPr id="6253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hu-HU"/>
          </a:p>
        </p:txBody>
      </p:sp>
      <p:sp>
        <p:nvSpPr>
          <p:cNvPr id="6254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DDFE519E-0DAF-45C1-AD8E-E559C5EF065D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255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69988" y="1519238"/>
            <a:ext cx="7380287" cy="539750"/>
          </a:xfrm>
        </p:spPr>
        <p:txBody>
          <a:bodyPr/>
          <a:lstStyle/>
          <a:p>
            <a:r>
              <a:rPr lang="hu-HU"/>
              <a:t>A DVD lemez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DVD típusok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onalak">
  <a:themeElements>
    <a:clrScheme name="Vonalak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Vonala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onalak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nalak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nala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nalak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Designs\Vonalak.pot</Template>
  <TotalTime>7</TotalTime>
  <Words>5</Words>
  <Application>Microsoft Office PowerPoint</Application>
  <PresentationFormat>Diavetítés a képernyőre (4:3 oldalarány)</PresentationFormat>
  <Paragraphs>2</Paragraphs>
  <Slides>2</Slides>
  <Notes>0</Notes>
  <HiddenSlides>2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5" baseType="lpstr">
      <vt:lpstr>Times New Roman</vt:lpstr>
      <vt:lpstr>Wingdings</vt:lpstr>
      <vt:lpstr>Vonalak</vt:lpstr>
      <vt:lpstr>A DVD lemez</vt:lpstr>
      <vt:lpstr>DVD típusok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15b.feladat</dc:title>
  <dc:subject>ECDL</dc:subject>
  <dc:creator>NJSZT</dc:creator>
  <cp:lastModifiedBy>Vera</cp:lastModifiedBy>
  <cp:revision>4</cp:revision>
  <dcterms:created xsi:type="dcterms:W3CDTF">2003-03-25T13:13:52Z</dcterms:created>
  <dcterms:modified xsi:type="dcterms:W3CDTF">2013-06-09T13:07:09Z</dcterms:modified>
</cp:coreProperties>
</file>