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42" autoAdjust="0"/>
    <p:restoredTop sz="90929"/>
  </p:normalViewPr>
  <p:slideViewPr>
    <p:cSldViewPr>
      <p:cViewPr varScale="1">
        <p:scale>
          <a:sx n="71" d="100"/>
          <a:sy n="71" d="100"/>
        </p:scale>
        <p:origin x="-90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FC617-750C-40A4-B029-71CB03B608A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94158-2565-4E21-BBCE-4AFC48DBF6D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C19DB-913D-4564-A60A-BBB784D2168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EA4B5-690D-4F14-85FC-ADBD70DEC8E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84411-8830-45BD-AFB1-46524F622F5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DFAE7-5DCD-406F-8BF3-BF5AD9A159D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7719B-05EC-4402-982E-4CB01E53A2F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B159F-E9FC-4D2C-B08C-8F4C818D439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8BA79-9F0B-4DDD-BE43-F028260F394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75B5E-20FC-4CE2-9429-D4889B37D88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0F17A-B3EE-45FF-9136-D4194FD0405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205110-1B7B-4522-9B2F-4574CE31E109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533400" y="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457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304800" y="6858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685800" y="457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152400" y="10668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1295400" y="96838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1828800" y="1524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1143000" y="5334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20638" y="1600200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533400" y="1219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228600" y="20574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0" y="2743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2438400" y="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914400" y="7620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2pPr>
      <a:lvl3pPr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3pPr>
      <a:lvl4pPr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4pPr>
      <a:lvl5pPr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8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fontAlgn="base">
        <a:lnSpc>
          <a:spcPct val="130000"/>
        </a:lnSpc>
        <a:spcBef>
          <a:spcPct val="20000"/>
        </a:spcBef>
        <a:spcAft>
          <a:spcPct val="0"/>
        </a:spcAft>
        <a:buChar char="•"/>
        <a:defRPr sz="3200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30000"/>
        </a:lnSpc>
        <a:spcBef>
          <a:spcPct val="20000"/>
        </a:spcBef>
        <a:spcAft>
          <a:spcPct val="0"/>
        </a:spcAft>
        <a:buChar char="–"/>
        <a:defRPr sz="2800">
          <a:solidFill>
            <a:srgbClr val="FFFF00"/>
          </a:solidFill>
          <a:latin typeface="+mn-lt"/>
        </a:defRPr>
      </a:lvl2pPr>
      <a:lvl3pPr marL="11430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•"/>
        <a:defRPr sz="2400">
          <a:solidFill>
            <a:srgbClr val="FFFF00"/>
          </a:solidFill>
          <a:latin typeface="+mn-lt"/>
        </a:defRPr>
      </a:lvl3pPr>
      <a:lvl4pPr marL="16002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–"/>
        <a:defRPr sz="2000">
          <a:solidFill>
            <a:srgbClr val="FFFF00"/>
          </a:solidFill>
          <a:latin typeface="+mn-lt"/>
        </a:defRPr>
      </a:lvl4pPr>
      <a:lvl5pPr marL="20574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5pPr>
      <a:lvl6pPr marL="25146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6pPr>
      <a:lvl7pPr marL="29718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7pPr>
      <a:lvl8pPr marL="34290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8pPr>
      <a:lvl9pPr marL="38862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ECDL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European Computer Driving Licence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ECDL moduljai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buClr>
                <a:schemeClr val="accent1"/>
              </a:buClr>
            </a:pPr>
            <a:r>
              <a:rPr lang="hu-HU"/>
              <a:t>IT alapismeretek</a:t>
            </a:r>
          </a:p>
          <a:p>
            <a:pPr>
              <a:lnSpc>
                <a:spcPct val="120000"/>
              </a:lnSpc>
              <a:buClr>
                <a:schemeClr val="accent1"/>
              </a:buClr>
            </a:pPr>
            <a:r>
              <a:rPr lang="hu-HU"/>
              <a:t>Operációs rendszerek</a:t>
            </a:r>
          </a:p>
          <a:p>
            <a:pPr>
              <a:lnSpc>
                <a:spcPct val="120000"/>
              </a:lnSpc>
              <a:buClr>
                <a:schemeClr val="accent1"/>
              </a:buClr>
            </a:pPr>
            <a:r>
              <a:rPr lang="hu-HU"/>
              <a:t>Szövegszerkesztés</a:t>
            </a:r>
          </a:p>
          <a:p>
            <a:pPr>
              <a:lnSpc>
                <a:spcPct val="120000"/>
              </a:lnSpc>
              <a:buClr>
                <a:schemeClr val="accent1"/>
              </a:buClr>
            </a:pPr>
            <a:r>
              <a:rPr lang="hu-HU"/>
              <a:t>Táblázatkezelés</a:t>
            </a:r>
          </a:p>
          <a:p>
            <a:pPr>
              <a:lnSpc>
                <a:spcPct val="120000"/>
              </a:lnSpc>
              <a:buClr>
                <a:schemeClr val="accent1"/>
              </a:buClr>
            </a:pPr>
            <a:r>
              <a:rPr lang="hu-HU"/>
              <a:t>Adatbázis-kezelés</a:t>
            </a:r>
          </a:p>
          <a:p>
            <a:pPr>
              <a:lnSpc>
                <a:spcPct val="120000"/>
              </a:lnSpc>
              <a:buClr>
                <a:schemeClr val="accent1"/>
              </a:buClr>
            </a:pPr>
            <a:r>
              <a:rPr lang="hu-HU"/>
              <a:t>Prezentáció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5486400" y="1981200"/>
            <a:ext cx="1828800" cy="685800"/>
          </a:xfrm>
          <a:prstGeom prst="rightArrow">
            <a:avLst>
              <a:gd name="adj1" fmla="val 50000"/>
              <a:gd name="adj2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Szövegszerkesztés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Adatbázis-kezelés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Prezentáció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Operációs rendszerek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Információ és kommunikáció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IT alapismeretek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Táblázatkezelés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27</Words>
  <Application>Microsoft Office PowerPoint</Application>
  <PresentationFormat>Diavetítés a képernyőre (4:3 oldalarány)</PresentationFormat>
  <Paragraphs>16</Paragraphs>
  <Slides>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1" baseType="lpstr">
      <vt:lpstr>Times New Roman</vt:lpstr>
      <vt:lpstr>Alapértelmezett terv</vt:lpstr>
      <vt:lpstr>ECDL</vt:lpstr>
      <vt:lpstr>Az ECDL moduljai</vt:lpstr>
      <vt:lpstr>Szövegszerkesztés</vt:lpstr>
      <vt:lpstr>Adatbázis-kezelés</vt:lpstr>
      <vt:lpstr>Prezentáció</vt:lpstr>
      <vt:lpstr>Operációs rendszerek</vt:lpstr>
      <vt:lpstr>Információ és kommunikáció</vt:lpstr>
      <vt:lpstr>IT alapismeretek</vt:lpstr>
      <vt:lpstr>Táblázatkezelés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2.feladat</dc:title>
  <dc:subject>ECDL</dc:subject>
  <dc:creator>NJSZT</dc:creator>
  <cp:lastModifiedBy>Vera</cp:lastModifiedBy>
  <cp:revision>5</cp:revision>
  <dcterms:created xsi:type="dcterms:W3CDTF">2003-02-02T22:47:14Z</dcterms:created>
  <dcterms:modified xsi:type="dcterms:W3CDTF">2013-06-09T12:56:31Z</dcterms:modified>
</cp:coreProperties>
</file>