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</p:showPr>
  <p:clrMru>
    <a:srgbClr val="FFCCCC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88047" autoAdjust="0"/>
  </p:normalViewPr>
  <p:slideViewPr>
    <p:cSldViewPr>
      <p:cViewPr varScale="1">
        <p:scale>
          <a:sx n="81" d="100"/>
          <a:sy n="81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5E42A8-68AE-4767-9A77-08B62785BFBD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D869C-BB71-4C15-A87B-239051B455E6}" type="slidenum">
              <a:rPr lang="hu-HU"/>
              <a:pPr/>
              <a:t>2</a:t>
            </a:fld>
            <a:endParaRPr lang="hu-HU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hu-HU">
                <a:solidFill>
                  <a:schemeClr val="tx2"/>
                </a:solidFill>
              </a:rPr>
              <a:t>A Microsoft Office alkalmazásokkal kapcsolatban felmerülő kérdéseinkkel forduljunk először az Office Segédhez, majd olvassuk el a </a:t>
            </a:r>
            <a:r>
              <a:rPr lang="hu-HU" i="1">
                <a:solidFill>
                  <a:schemeClr val="tx2"/>
                </a:solidFill>
              </a:rPr>
              <a:t>Bevezetés a Microsoft Office 2000 használatába</a:t>
            </a:r>
            <a:r>
              <a:rPr lang="hu-HU">
                <a:solidFill>
                  <a:schemeClr val="tx2"/>
                </a:solidFill>
              </a:rPr>
              <a:t> című kézikönyvet, vagy az alkalmazásokhoz mellékelt, a legfrissebb információkat tartalmazó "Olvassa.el" fájlt.</a:t>
            </a:r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51C7-7202-42D2-ADBD-EADFAB9B214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529C7-3892-4C06-A472-00CD24FA7C2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BBF23-7F04-47EC-80A4-5F85FAE2F95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C88502-3247-4E43-992F-3E3EF3ED6FC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38B71-F0ED-4944-91EC-5FB159F3E6B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5C6F0-9BD9-4D5C-82F1-4BEAD706494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B85AA-ED6D-401C-B0A1-4E5CE85F32D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CCA72-E642-46CB-BB73-41A86DF8930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CDAFF-17D1-4BF7-A69C-573C8327AD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47448-6B36-460B-9036-D120A612AD0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63C70-B6B1-42D1-BC6E-7AF3A30629B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8EB29-5914-4D36-AE86-5885F1CE84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B23815-0BAF-48E7-9930-55A73C584351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0795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4000"/>
              <a:t>XXX BEVÁSÁRLÓKÖZPONT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638800" y="1371600"/>
            <a:ext cx="25034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Élelmiszer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Illatszer</a:t>
            </a:r>
          </a:p>
          <a:p>
            <a:pPr>
              <a:buFont typeface="Wingdings" pitchFamily="2" charset="2"/>
              <a:buChar char="Ø"/>
            </a:pPr>
            <a:endParaRPr lang="hu-HU" sz="3600"/>
          </a:p>
        </p:txBody>
      </p:sp>
      <p:pic>
        <p:nvPicPr>
          <p:cNvPr id="2057" name="Picture 9" descr="C:\Program Files\Common Files\Microsoft Shared\Clipart\cagcat50\BD0891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451225"/>
            <a:ext cx="11477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105400" y="1139825"/>
            <a:ext cx="39703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hu-HU" sz="3600"/>
              <a:t>Konyhafelszerelés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Könyv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Játék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Papír-írószer</a:t>
            </a:r>
          </a:p>
        </p:txBody>
      </p:sp>
      <p:pic>
        <p:nvPicPr>
          <p:cNvPr id="4103" name="Picture 7" descr="C:\Program Files\Common Files\Microsoft Shared\Clipart\cagcat50\BS0097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4419600" cy="272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953000" y="1139825"/>
            <a:ext cx="40909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Férfi és női ruházat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Cipő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Ruházati kellék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Sportfelszerelés</a:t>
            </a:r>
          </a:p>
        </p:txBody>
      </p:sp>
      <p:pic>
        <p:nvPicPr>
          <p:cNvPr id="5127" name="Picture 7" descr="C:\Program Files\Common Files\Microsoft Shared\Clipart\cagcat50\PE0168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4313" y="3429000"/>
            <a:ext cx="314801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CC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953000" y="1139825"/>
            <a:ext cx="37480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TV, video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Hi-Fi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Számítástechnika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CD, DVD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2" name="Group 28"/>
          <p:cNvGraphicFramePr>
            <a:graphicFrameLocks noGrp="1"/>
          </p:cNvGraphicFramePr>
          <p:nvPr>
            <p:ph type="tbl" idx="1"/>
          </p:nvPr>
        </p:nvGraphicFramePr>
        <p:xfrm>
          <a:off x="1181100" y="2819400"/>
          <a:ext cx="6781800" cy="3048000"/>
        </p:xfrm>
        <a:graphic>
          <a:graphicData uri="http://schemas.openxmlformats.org/drawingml/2006/table">
            <a:tbl>
              <a:tblPr/>
              <a:tblGrid>
                <a:gridCol w="2260600"/>
                <a:gridCol w="2260600"/>
                <a:gridCol w="2260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nyitás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zárás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hétköznap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szombat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vasárnap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95500" y="1066800"/>
            <a:ext cx="4953000" cy="1143000"/>
          </a:xfrm>
        </p:spPr>
        <p:txBody>
          <a:bodyPr/>
          <a:lstStyle/>
          <a:p>
            <a:r>
              <a:rPr lang="hu-HU"/>
              <a:t>A bevásárlóközpont </a:t>
            </a:r>
            <a:br>
              <a:rPr lang="hu-HU"/>
            </a:br>
            <a:r>
              <a:rPr lang="hu-HU"/>
              <a:t>nyitva tartási ideje</a:t>
            </a: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685800" y="990600"/>
            <a:ext cx="1524000" cy="1371600"/>
          </a:xfrm>
          <a:custGeom>
            <a:avLst/>
            <a:gdLst>
              <a:gd name="G0" fmla="+- 18045 0 0"/>
              <a:gd name="G1" fmla="+- 6025 0 0"/>
              <a:gd name="G2" fmla="+- 21600 0 6025"/>
              <a:gd name="G3" fmla="+- 10800 0 6025"/>
              <a:gd name="G4" fmla="+- 21600 0 18045"/>
              <a:gd name="G5" fmla="*/ G4 G3 10800"/>
              <a:gd name="G6" fmla="+- 21600 0 G5"/>
              <a:gd name="T0" fmla="*/ 18045 w 21600"/>
              <a:gd name="T1" fmla="*/ 0 h 21600"/>
              <a:gd name="T2" fmla="*/ 0 w 21600"/>
              <a:gd name="T3" fmla="*/ 10800 h 21600"/>
              <a:gd name="T4" fmla="*/ 1804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045" y="0"/>
                </a:moveTo>
                <a:lnTo>
                  <a:pt x="18045" y="6025"/>
                </a:lnTo>
                <a:lnTo>
                  <a:pt x="3375" y="6025"/>
                </a:lnTo>
                <a:lnTo>
                  <a:pt x="3375" y="15575"/>
                </a:lnTo>
                <a:lnTo>
                  <a:pt x="18045" y="15575"/>
                </a:lnTo>
                <a:lnTo>
                  <a:pt x="1804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25"/>
                </a:moveTo>
                <a:lnTo>
                  <a:pt x="1350" y="15575"/>
                </a:lnTo>
                <a:lnTo>
                  <a:pt x="2700" y="15575"/>
                </a:lnTo>
                <a:lnTo>
                  <a:pt x="2700" y="6025"/>
                </a:lnTo>
                <a:close/>
              </a:path>
              <a:path w="21600" h="21600">
                <a:moveTo>
                  <a:pt x="0" y="6025"/>
                </a:moveTo>
                <a:lnTo>
                  <a:pt x="0" y="15575"/>
                </a:lnTo>
                <a:lnTo>
                  <a:pt x="675" y="15575"/>
                </a:lnTo>
                <a:lnTo>
                  <a:pt x="675" y="6025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6934200" y="990600"/>
            <a:ext cx="1524000" cy="1371600"/>
          </a:xfrm>
          <a:custGeom>
            <a:avLst/>
            <a:gdLst>
              <a:gd name="G0" fmla="+- 18045 0 0"/>
              <a:gd name="G1" fmla="+- 6025 0 0"/>
              <a:gd name="G2" fmla="+- 21600 0 6025"/>
              <a:gd name="G3" fmla="+- 10800 0 6025"/>
              <a:gd name="G4" fmla="+- 21600 0 18045"/>
              <a:gd name="G5" fmla="*/ G4 G3 10800"/>
              <a:gd name="G6" fmla="+- 21600 0 G5"/>
              <a:gd name="T0" fmla="*/ 18045 w 21600"/>
              <a:gd name="T1" fmla="*/ 0 h 21600"/>
              <a:gd name="T2" fmla="*/ 0 w 21600"/>
              <a:gd name="T3" fmla="*/ 10800 h 21600"/>
              <a:gd name="T4" fmla="*/ 1804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045" y="0"/>
                </a:moveTo>
                <a:lnTo>
                  <a:pt x="18045" y="6025"/>
                </a:lnTo>
                <a:lnTo>
                  <a:pt x="3375" y="6025"/>
                </a:lnTo>
                <a:lnTo>
                  <a:pt x="3375" y="15575"/>
                </a:lnTo>
                <a:lnTo>
                  <a:pt x="18045" y="15575"/>
                </a:lnTo>
                <a:lnTo>
                  <a:pt x="1804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25"/>
                </a:moveTo>
                <a:lnTo>
                  <a:pt x="1350" y="15575"/>
                </a:lnTo>
                <a:lnTo>
                  <a:pt x="2700" y="15575"/>
                </a:lnTo>
                <a:lnTo>
                  <a:pt x="2700" y="6025"/>
                </a:lnTo>
                <a:close/>
              </a:path>
              <a:path w="21600" h="21600">
                <a:moveTo>
                  <a:pt x="0" y="6025"/>
                </a:moveTo>
                <a:lnTo>
                  <a:pt x="0" y="15575"/>
                </a:lnTo>
                <a:lnTo>
                  <a:pt x="675" y="15575"/>
                </a:lnTo>
                <a:lnTo>
                  <a:pt x="675" y="6025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2895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3200"/>
              <a:t>Megtalálható a Könyves és a Fehér út kereszteződésében.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132</Words>
  <Application>Microsoft Office PowerPoint</Application>
  <PresentationFormat>Diavetítés a képernyőre (4:3 oldalarány)</PresentationFormat>
  <Paragraphs>46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9" baseType="lpstr">
      <vt:lpstr>Times New Roman</vt:lpstr>
      <vt:lpstr>Wingdings</vt:lpstr>
      <vt:lpstr>Alapértelmezett terv</vt:lpstr>
      <vt:lpstr>1. dia</vt:lpstr>
      <vt:lpstr>2. dia</vt:lpstr>
      <vt:lpstr>3. dia</vt:lpstr>
      <vt:lpstr>4. dia</vt:lpstr>
      <vt:lpstr>A bevásárlóközpont  nyitva tartási ideje</vt:lpstr>
      <vt:lpstr>6.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22.feladat</dc:title>
  <dc:subject>ECDL</dc:subject>
  <dc:creator>NJSZT</dc:creator>
  <cp:lastModifiedBy>Vera</cp:lastModifiedBy>
  <cp:revision>6</cp:revision>
  <dcterms:created xsi:type="dcterms:W3CDTF">2003-03-25T16:39:48Z</dcterms:created>
  <dcterms:modified xsi:type="dcterms:W3CDTF">2013-06-09T13:10:02Z</dcterms:modified>
</cp:coreProperties>
</file>