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4D4D4D"/>
    <a:srgbClr val="C0C0C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1935" autoAdjust="0"/>
  </p:normalViewPr>
  <p:slideViewPr>
    <p:cSldViewPr>
      <p:cViewPr varScale="1">
        <p:scale>
          <a:sx n="71" d="100"/>
          <a:sy n="71" d="100"/>
        </p:scale>
        <p:origin x="-102" y="-3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9219" name="Rectangle 2051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9220" name="Rectangle 2052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9221" name="Rectangle 2053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083E7D9-B1A9-4D6E-AD9B-A3CE5D6AC501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410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15F8683-309D-460B-B412-F3F6AC6272FC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F5B76C-26EE-4178-9885-C3112C791AB9}" type="slidenum">
              <a:rPr lang="hu-HU"/>
              <a:pPr/>
              <a:t>1</a:t>
            </a:fld>
            <a:endParaRPr lang="hu-HU"/>
          </a:p>
        </p:txBody>
      </p:sp>
      <p:sp>
        <p:nvSpPr>
          <p:cNvPr id="71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Az ünnepélyes díjkiosztó tervezett kezdési időpontja: 18.00</a:t>
            </a:r>
          </a:p>
          <a:p>
            <a:r>
              <a:rPr lang="hu-HU"/>
              <a:t>A megnyitó beszédet Dr. Kiss Ödön polgármester mondja.</a:t>
            </a:r>
          </a:p>
          <a:p>
            <a:r>
              <a:rPr lang="hu-HU"/>
              <a:t>Helyszín a futballpálya, rossz idő esetén a tornaterem.</a:t>
            </a:r>
          </a:p>
          <a:p>
            <a:r>
              <a:rPr lang="hu-HU"/>
              <a:t>Az utcabál rossz idő esetén elmarad.</a:t>
            </a:r>
          </a:p>
          <a:p>
            <a:endParaRPr lang="hu-H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4FF4AF-6B98-46C7-9154-C595A346E763}" type="slidenum">
              <a:rPr lang="hu-HU"/>
              <a:pPr/>
              <a:t>2</a:t>
            </a:fld>
            <a:endParaRPr lang="hu-HU"/>
          </a:p>
        </p:txBody>
      </p:sp>
      <p:sp>
        <p:nvSpPr>
          <p:cNvPr id="51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Élőláb helye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láb helye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D4D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12700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2" name="Line 8"/>
          <p:cNvSpPr>
            <a:spLocks noChangeShapeType="1"/>
          </p:cNvSpPr>
          <p:nvPr userDrawn="1"/>
        </p:nvSpPr>
        <p:spPr bwMode="auto">
          <a:xfrm>
            <a:off x="4572000" y="0"/>
            <a:ext cx="0" cy="685800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1989138"/>
            <a:ext cx="1439863" cy="2879725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4" name="Rectangle 10"/>
          <p:cNvSpPr>
            <a:spLocks noChangeArrowheads="1"/>
          </p:cNvSpPr>
          <p:nvPr userDrawn="1"/>
        </p:nvSpPr>
        <p:spPr bwMode="auto">
          <a:xfrm>
            <a:off x="7704138" y="1989138"/>
            <a:ext cx="1439862" cy="2879725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endParaRPr lang="hu-HU"/>
          </a:p>
        </p:txBody>
      </p:sp>
      <p:sp>
        <p:nvSpPr>
          <p:cNvPr id="1036" name="Line 12"/>
          <p:cNvSpPr>
            <a:spLocks noChangeShapeType="1"/>
          </p:cNvSpPr>
          <p:nvPr userDrawn="1"/>
        </p:nvSpPr>
        <p:spPr bwMode="auto">
          <a:xfrm>
            <a:off x="0" y="228600"/>
            <a:ext cx="9144000" cy="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  <p:sp>
        <p:nvSpPr>
          <p:cNvPr id="1037" name="Line 13"/>
          <p:cNvSpPr>
            <a:spLocks noChangeShapeType="1"/>
          </p:cNvSpPr>
          <p:nvPr userDrawn="1"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360363" y="2470150"/>
            <a:ext cx="829945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hu-HU" b="1">
                <a:latin typeface="Courier New" pitchFamily="49" charset="0"/>
                <a:cs typeface="Times New Roman" pitchFamily="18" charset="0"/>
              </a:rPr>
              <a:t>július 1. délután – szomszéd települések barátságos futballmérk</a:t>
            </a:r>
            <a:r>
              <a:rPr lang="hu-HU" b="1">
                <a:latin typeface="Courier New" pitchFamily="49" charset="0"/>
              </a:rPr>
              <a:t>ő</a:t>
            </a:r>
            <a:r>
              <a:rPr lang="hu-HU" b="1">
                <a:latin typeface="Courier New" pitchFamily="49" charset="0"/>
                <a:cs typeface="Times New Roman" pitchFamily="18" charset="0"/>
              </a:rPr>
              <a:t>zése</a:t>
            </a:r>
          </a:p>
          <a:p>
            <a:r>
              <a:rPr lang="hu-HU" b="1">
                <a:latin typeface="Courier New" pitchFamily="49" charset="0"/>
                <a:cs typeface="Times New Roman" pitchFamily="18" charset="0"/>
              </a:rPr>
              <a:t>július 1. délel</a:t>
            </a:r>
            <a:r>
              <a:rPr lang="hu-HU" b="1">
                <a:latin typeface="Courier New" pitchFamily="49" charset="0"/>
              </a:rPr>
              <a:t>ő</a:t>
            </a:r>
            <a:r>
              <a:rPr lang="hu-HU" b="1">
                <a:latin typeface="Courier New" pitchFamily="49" charset="0"/>
                <a:cs typeface="Times New Roman" pitchFamily="18" charset="0"/>
              </a:rPr>
              <a:t>tt – általános és középiskolások futballmérk</a:t>
            </a:r>
            <a:r>
              <a:rPr lang="hu-HU" b="1">
                <a:latin typeface="Courier New" pitchFamily="49" charset="0"/>
              </a:rPr>
              <a:t>ő</a:t>
            </a:r>
            <a:r>
              <a:rPr lang="hu-HU" b="1">
                <a:latin typeface="Courier New" pitchFamily="49" charset="0"/>
                <a:cs typeface="Times New Roman" pitchFamily="18" charset="0"/>
              </a:rPr>
              <a:t>zése</a:t>
            </a:r>
          </a:p>
          <a:p>
            <a:r>
              <a:rPr lang="hu-HU" b="1">
                <a:latin typeface="Courier New" pitchFamily="49" charset="0"/>
                <a:cs typeface="Times New Roman" pitchFamily="18" charset="0"/>
              </a:rPr>
              <a:t>július 2. délel</a:t>
            </a:r>
            <a:r>
              <a:rPr lang="hu-HU" b="1">
                <a:latin typeface="Courier New" pitchFamily="49" charset="0"/>
              </a:rPr>
              <a:t>ő</a:t>
            </a:r>
            <a:r>
              <a:rPr lang="hu-HU" b="1">
                <a:latin typeface="Courier New" pitchFamily="49" charset="0"/>
                <a:cs typeface="Times New Roman" pitchFamily="18" charset="0"/>
              </a:rPr>
              <a:t>tt – futóverseny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609600" y="2400300"/>
            <a:ext cx="79248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100000"/>
              </a:spcBef>
            </a:pPr>
            <a:r>
              <a:rPr lang="hu-HU" b="1">
                <a:solidFill>
                  <a:schemeClr val="bg1"/>
                </a:solidFill>
                <a:latin typeface="Courier New" pitchFamily="49" charset="0"/>
                <a:cs typeface="Times New Roman" pitchFamily="18" charset="0"/>
              </a:rPr>
              <a:t>július 2. délután – úszóverseny</a:t>
            </a:r>
          </a:p>
          <a:p>
            <a:pPr>
              <a:spcBef>
                <a:spcPct val="100000"/>
              </a:spcBef>
            </a:pPr>
            <a:r>
              <a:rPr lang="hu-HU" b="1">
                <a:solidFill>
                  <a:schemeClr val="bg1"/>
                </a:solidFill>
                <a:latin typeface="Courier New" pitchFamily="49" charset="0"/>
                <a:cs typeface="Times New Roman" pitchFamily="18" charset="0"/>
              </a:rPr>
              <a:t>július 3. délel</a:t>
            </a:r>
            <a:r>
              <a:rPr lang="hu-HU" b="1">
                <a:solidFill>
                  <a:schemeClr val="bg1"/>
                </a:solidFill>
                <a:latin typeface="Courier New" pitchFamily="49" charset="0"/>
              </a:rPr>
              <a:t>ő</a:t>
            </a:r>
            <a:r>
              <a:rPr lang="hu-HU" b="1">
                <a:solidFill>
                  <a:schemeClr val="bg1"/>
                </a:solidFill>
                <a:latin typeface="Courier New" pitchFamily="49" charset="0"/>
                <a:cs typeface="Times New Roman" pitchFamily="18" charset="0"/>
              </a:rPr>
              <a:t>tt – kerékpárverseny</a:t>
            </a:r>
          </a:p>
          <a:p>
            <a:pPr>
              <a:spcBef>
                <a:spcPct val="100000"/>
              </a:spcBef>
            </a:pPr>
            <a:r>
              <a:rPr lang="hu-HU" b="1">
                <a:solidFill>
                  <a:schemeClr val="bg1"/>
                </a:solidFill>
                <a:latin typeface="Courier New" pitchFamily="49" charset="0"/>
                <a:cs typeface="Times New Roman" pitchFamily="18" charset="0"/>
              </a:rPr>
              <a:t>július 3. délután – ünnepélyes díjkiosztó</a:t>
            </a:r>
            <a:endParaRPr lang="hu-HU" b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80</Words>
  <Application>Microsoft Office PowerPoint</Application>
  <PresentationFormat>Diavetítés a képernyőre (4:3 oldalarány)</PresentationFormat>
  <Paragraphs>12</Paragraphs>
  <Slides>3</Slides>
  <Notes>2</Notes>
  <HiddenSlides>1</HiddenSlides>
  <MMClips>0</MMClips>
  <ScaleCrop>false</ScaleCrop>
  <HeadingPairs>
    <vt:vector size="6" baseType="variant">
      <vt:variant>
        <vt:lpstr>Használt betűtípusok</vt:lpstr>
      </vt:variant>
      <vt:variant>
        <vt:i4>2</vt:i4>
      </vt:variant>
      <vt:variant>
        <vt:lpstr>Téma</vt:lpstr>
      </vt:variant>
      <vt:variant>
        <vt:i4>1</vt:i4>
      </vt:variant>
      <vt:variant>
        <vt:lpstr>Diacímek</vt:lpstr>
      </vt:variant>
      <vt:variant>
        <vt:i4>3</vt:i4>
      </vt:variant>
    </vt:vector>
  </HeadingPairs>
  <TitlesOfParts>
    <vt:vector size="6" baseType="lpstr">
      <vt:lpstr>Times New Roman</vt:lpstr>
      <vt:lpstr>Courier New</vt:lpstr>
      <vt:lpstr>Alapértelmezett terv</vt:lpstr>
      <vt:lpstr>1. dia</vt:lpstr>
      <vt:lpstr>2. dia</vt:lpstr>
      <vt:lpstr>3. dia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Prezentáció forrás, 23.feladat</dc:title>
  <dc:subject>ECDL</dc:subject>
  <dc:creator>NJSZT</dc:creator>
  <cp:lastModifiedBy>Vera</cp:lastModifiedBy>
  <cp:revision>11</cp:revision>
  <dcterms:created xsi:type="dcterms:W3CDTF">2003-02-15T21:11:07Z</dcterms:created>
  <dcterms:modified xsi:type="dcterms:W3CDTF">2013-06-09T13:10:46Z</dcterms:modified>
</cp:coreProperties>
</file>