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D4D4D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1935" autoAdjust="0"/>
  </p:normalViewPr>
  <p:slideViewPr>
    <p:cSldViewPr>
      <p:cViewPr varScale="1">
        <p:scale>
          <a:sx n="71" d="100"/>
          <a:sy n="71" d="100"/>
        </p:scale>
        <p:origin x="-102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1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3905D0-33A7-4F69-AC66-8FA2000445C2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2C6022-F709-4107-AA4D-3D8D7562307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0A0BE-39AE-409D-AFAF-7CAE67D6CEAB}" type="slidenum">
              <a:rPr lang="hu-HU"/>
              <a:pPr/>
              <a:t>1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Az ünnepélyes díjkiosztó tervezett kezdési időpontja: 18.00</a:t>
            </a:r>
          </a:p>
          <a:p>
            <a:r>
              <a:rPr lang="hu-HU"/>
              <a:t>A megnyitó beszédet Dr. Kiss Ödön polgármester mondja.</a:t>
            </a:r>
          </a:p>
          <a:p>
            <a:r>
              <a:rPr lang="hu-HU"/>
              <a:t>Helyszín a futballpálya, rossz idő esetén a tornaterem.</a:t>
            </a:r>
          </a:p>
          <a:p>
            <a:r>
              <a:rPr lang="hu-HU"/>
              <a:t>Az utcabál rossz idő esetén elmarad.</a:t>
            </a:r>
          </a:p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C4195-E01A-46E2-B0F5-60E89F499B9F}" type="slidenum">
              <a:rPr lang="hu-HU"/>
              <a:pPr/>
              <a:t>2</a:t>
            </a:fld>
            <a:endParaRPr lang="hu-HU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láb hely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5715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989138"/>
            <a:ext cx="1439863" cy="2879725"/>
          </a:xfrm>
          <a:prstGeom prst="rect">
            <a:avLst/>
          </a:prstGeom>
          <a:noFill/>
          <a:ln w="571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7704138" y="1989138"/>
            <a:ext cx="1439862" cy="2879725"/>
          </a:xfrm>
          <a:prstGeom prst="rect">
            <a:avLst/>
          </a:prstGeom>
          <a:noFill/>
          <a:ln w="571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hu-HU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228600"/>
            <a:ext cx="9144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60363" y="2470150"/>
            <a:ext cx="82994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u-HU" b="1">
                <a:latin typeface="Courier New" pitchFamily="49" charset="0"/>
                <a:cs typeface="Times New Roman" charset="0"/>
              </a:rPr>
              <a:t>július 1. délután – szomszéd települések barátságos futballmérk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charset="0"/>
              </a:rPr>
              <a:t>zése</a:t>
            </a:r>
          </a:p>
          <a:p>
            <a:r>
              <a:rPr lang="hu-HU" b="1">
                <a:latin typeface="Courier New" pitchFamily="49" charset="0"/>
                <a:cs typeface="Times New Roman" charset="0"/>
              </a:rPr>
              <a:t>július 1. délel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charset="0"/>
              </a:rPr>
              <a:t>tt – általános és középiskolások futballmérk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charset="0"/>
              </a:rPr>
              <a:t>zése</a:t>
            </a:r>
          </a:p>
          <a:p>
            <a:r>
              <a:rPr lang="hu-HU" b="1">
                <a:latin typeface="Courier New" pitchFamily="49" charset="0"/>
                <a:cs typeface="Times New Roman" charset="0"/>
              </a:rPr>
              <a:t>július 2. délel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charset="0"/>
              </a:rPr>
              <a:t>tt – futóverseny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60363" y="2400300"/>
            <a:ext cx="792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charset="0"/>
              </a:rPr>
              <a:t>július 2. délután – úszóverseny</a:t>
            </a:r>
          </a:p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charset="0"/>
              </a:rPr>
              <a:t>július 3. délel</a:t>
            </a:r>
            <a:r>
              <a:rPr lang="hu-HU" b="1">
                <a:solidFill>
                  <a:schemeClr val="bg1"/>
                </a:solidFill>
                <a:latin typeface="Courier New" pitchFamily="49" charset="0"/>
              </a:rPr>
              <a:t>ő</a:t>
            </a: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charset="0"/>
              </a:rPr>
              <a:t>tt – kerékpárverseny</a:t>
            </a:r>
          </a:p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charset="0"/>
              </a:rPr>
              <a:t>július 3. délután – ünnepélyes díjkiosztó, utcabál</a:t>
            </a:r>
            <a:endParaRPr lang="hu-HU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82</Words>
  <Application>Microsoft Office PowerPoint</Application>
  <PresentationFormat>Diavetítés a képernyőre (4:3 oldalarány)</PresentationFormat>
  <Paragraphs>12</Paragraphs>
  <Slides>3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Courier New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24.feladat</dc:title>
  <dc:subject>ECDL</dc:subject>
  <dc:creator>NJSZT</dc:creator>
  <cp:lastModifiedBy>Vera</cp:lastModifiedBy>
  <cp:revision>12</cp:revision>
  <dcterms:created xsi:type="dcterms:W3CDTF">2003-02-15T21:11:07Z</dcterms:created>
  <dcterms:modified xsi:type="dcterms:W3CDTF">2013-06-09T13:14:13Z</dcterms:modified>
</cp:coreProperties>
</file>