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5"/>
  </p:handoutMasterIdLst>
  <p:sldIdLst>
    <p:sldId id="256" r:id="rId2"/>
    <p:sldId id="258" r:id="rId3"/>
    <p:sldId id="259" r:id="rId4"/>
  </p:sldIdLst>
  <p:sldSz cx="9144000" cy="6858000" type="screen4x3"/>
  <p:notesSz cx="6858000" cy="9144000"/>
  <p:defaultTextStyle>
    <a:defPPr>
      <a:defRPr lang="hu-HU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clrMode="bw"/>
  <p:clrMru>
    <a:srgbClr val="FFFF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519" autoAdjust="0"/>
    <p:restoredTop sz="90929"/>
  </p:normalViewPr>
  <p:slideViewPr>
    <p:cSldViewPr>
      <p:cViewPr varScale="1">
        <p:scale>
          <a:sx n="82" d="100"/>
          <a:sy n="82" d="100"/>
        </p:scale>
        <p:origin x="-84" y="-13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hu-HU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hu-HU"/>
          </a:p>
        </p:txBody>
      </p:sp>
      <p:sp>
        <p:nvSpPr>
          <p:cNvPr id="717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hu-HU"/>
          </a:p>
        </p:txBody>
      </p:sp>
      <p:sp>
        <p:nvSpPr>
          <p:cNvPr id="717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F3FE74E4-9682-4609-80D6-A85844F1F4E0}" type="slidenum">
              <a:rPr lang="hu-HU"/>
              <a:pPr/>
              <a:t>‹#›</a:t>
            </a:fld>
            <a:endParaRPr lang="hu-H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ChangeArrowheads="1"/>
          </p:cNvSpPr>
          <p:nvPr userDrawn="1"/>
        </p:nvSpPr>
        <p:spPr bwMode="auto">
          <a:xfrm>
            <a:off x="612775" y="549275"/>
            <a:ext cx="7916863" cy="5757863"/>
          </a:xfrm>
          <a:prstGeom prst="rect">
            <a:avLst/>
          </a:prstGeom>
          <a:noFill/>
          <a:ln w="63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u-HU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ctrTitle"/>
          </p:nvPr>
        </p:nvSpPr>
        <p:spPr>
          <a:xfrm>
            <a:off x="685800" y="2324100"/>
            <a:ext cx="7772400" cy="2209800"/>
          </a:xfrm>
        </p:spPr>
        <p:txBody>
          <a:bodyPr/>
          <a:lstStyle>
            <a:lvl1pPr>
              <a:defRPr sz="6000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9221" name="Rectangle 5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9223" name="Rectangle 7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0103F89F-B1AA-47F7-BF51-7AE6F93662AD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  <p:transition advClick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993FCED-6C64-45AA-8A2D-8D14AB7729AA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  <p:transition advClick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5998750-2CDC-44C8-B0B5-5234BDE2FDFF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  <p:transition advClick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8F7AE58-A0CB-4D0D-8DE1-8FAFD8E6DD27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  <p:transition advClick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6CB3C65-3DB0-4E17-B25F-A04AF53D2051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  <p:transition advClick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890162F-CED9-4F77-B147-A70A9EE8A375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  <p:transition advClick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Szöveg hely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6" name="Tartalom helye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7" name="Dátum hely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8" name="Élőláb helye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9" name="Dia számának hely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4356012-8FBD-4AB7-A67F-4EDCDE4C1CF0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  <p:transition advClick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4" name="Élőláb hely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B77BD71-B019-4B98-947F-AB4742768D4C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  <p:transition advClick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3" name="Élőláb hely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5CBF871-4847-4AAE-9F0F-BC022029E055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  <p:transition advClick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0334BD-2831-4278-8BFB-589F509B0EE1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  <p:transition advClick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Kép hely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CCD8E03-E4B4-4E15-A24B-350042740072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  <p:transition advClick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" name="Rectangle 7"/>
          <p:cNvSpPr>
            <a:spLocks noChangeArrowheads="1"/>
          </p:cNvSpPr>
          <p:nvPr userDrawn="1"/>
        </p:nvSpPr>
        <p:spPr bwMode="auto">
          <a:xfrm>
            <a:off x="612775" y="549275"/>
            <a:ext cx="7916863" cy="5757863"/>
          </a:xfrm>
          <a:prstGeom prst="rect">
            <a:avLst/>
          </a:prstGeom>
          <a:noFill/>
          <a:ln w="63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u-HU"/>
          </a:p>
        </p:txBody>
      </p:sp>
      <p:sp>
        <p:nvSpPr>
          <p:cNvPr id="1033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hu-HU" smtClean="0"/>
              <a:t>Mintacím szerkesztése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</a:p>
        </p:txBody>
      </p:sp>
      <p:sp>
        <p:nvSpPr>
          <p:cNvPr id="1035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hu-HU"/>
          </a:p>
        </p:txBody>
      </p:sp>
      <p:sp>
        <p:nvSpPr>
          <p:cNvPr id="1036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hu-HU"/>
          </a:p>
        </p:txBody>
      </p:sp>
      <p:sp>
        <p:nvSpPr>
          <p:cNvPr id="1037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D0520D28-82A3-4249-A346-F8995937C58B}" type="slidenum">
              <a:rPr lang="hu-HU"/>
              <a:pPr/>
              <a:t>‹#›</a:t>
            </a:fld>
            <a:endParaRPr lang="hu-H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advClick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3" name="Rectangle 5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endParaRPr lang="hu-HU"/>
          </a:p>
        </p:txBody>
      </p:sp>
    </p:spTree>
  </p:cSld>
  <p:clrMapOvr>
    <a:masterClrMapping/>
  </p:clrMapOvr>
  <p:transition advClick="0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2"/>
          <p:cNvSpPr txBox="1">
            <a:spLocks noChangeArrowheads="1"/>
          </p:cNvSpPr>
          <p:nvPr/>
        </p:nvSpPr>
        <p:spPr bwMode="auto">
          <a:xfrm>
            <a:off x="685800" y="609600"/>
            <a:ext cx="7772400" cy="176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hu-HU" sz="2000">
                <a:solidFill>
                  <a:srgbClr val="FFFF66"/>
                </a:solidFill>
              </a:rPr>
              <a:t>Részvénytársaságunk </a:t>
            </a:r>
            <a:r>
              <a:rPr lang="hu-HU" sz="2000" b="1">
                <a:solidFill>
                  <a:srgbClr val="FFFF66"/>
                </a:solidFill>
              </a:rPr>
              <a:t>irodaházak, raktárak, üzletközpontok</a:t>
            </a:r>
            <a:r>
              <a:rPr lang="hu-HU" sz="2000">
                <a:solidFill>
                  <a:srgbClr val="FFFF66"/>
                </a:solidFill>
              </a:rPr>
              <a:t> tervezésével és kivitelezésével foglalkozik. Sikeres üzletpolitikánk titka az </a:t>
            </a:r>
            <a:r>
              <a:rPr lang="hu-HU" sz="2000" b="1">
                <a:solidFill>
                  <a:srgbClr val="FFFF66"/>
                </a:solidFill>
              </a:rPr>
              <a:t>igényesség, gyorsaság és megbízhatóság.</a:t>
            </a:r>
            <a:r>
              <a:rPr lang="hu-HU" sz="2000">
                <a:solidFill>
                  <a:srgbClr val="FFFF66"/>
                </a:solidFill>
              </a:rPr>
              <a:t> Ezt bizonyítja, hogy megalakulásunk óta több mint 40 jelentős beruházást hajtottunk végre.</a:t>
            </a:r>
          </a:p>
          <a:p>
            <a:pPr algn="ctr">
              <a:spcBef>
                <a:spcPct val="50000"/>
              </a:spcBef>
            </a:pPr>
            <a:r>
              <a:rPr lang="hu-HU" sz="2000" b="1">
                <a:solidFill>
                  <a:srgbClr val="FFFF66"/>
                </a:solidFill>
              </a:rPr>
              <a:t>Jegyezzen Ön is részvényünkből!</a:t>
            </a:r>
          </a:p>
        </p:txBody>
      </p:sp>
      <p:graphicFrame>
        <p:nvGraphicFramePr>
          <p:cNvPr id="5123" name="Object 3"/>
          <p:cNvGraphicFramePr>
            <a:graphicFrameLocks noChangeAspect="1"/>
          </p:cNvGraphicFramePr>
          <p:nvPr/>
        </p:nvGraphicFramePr>
        <p:xfrm>
          <a:off x="1524000" y="2362200"/>
          <a:ext cx="6096000" cy="4067175"/>
        </p:xfrm>
        <a:graphic>
          <a:graphicData uri="http://schemas.openxmlformats.org/presentationml/2006/ole">
            <p:oleObj spid="_x0000_s5123" name="Chart" r:id="rId3" imgW="6096305" imgH="4067556" progId="MSGraph.Chart.8">
              <p:embed followColorScheme="full"/>
            </p:oleObj>
          </a:graphicData>
        </a:graphic>
      </p:graphicFrame>
    </p:spTree>
  </p:cSld>
  <p:clrMapOvr>
    <a:masterClrMapping/>
  </p:clrMapOvr>
  <p:transition advClick="0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2"/>
          <p:cNvSpPr txBox="1">
            <a:spLocks noChangeArrowheads="1"/>
          </p:cNvSpPr>
          <p:nvPr/>
        </p:nvSpPr>
        <p:spPr bwMode="auto">
          <a:xfrm>
            <a:off x="966788" y="2773363"/>
            <a:ext cx="7208837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hu-HU" sz="4000">
                <a:solidFill>
                  <a:srgbClr val="FFFF66"/>
                </a:solidFill>
              </a:rPr>
              <a:t>További felvilágosításért hívja a</a:t>
            </a:r>
          </a:p>
          <a:p>
            <a:pPr algn="ctr"/>
            <a:r>
              <a:rPr lang="hu-HU" sz="4000">
                <a:solidFill>
                  <a:srgbClr val="FFFF66"/>
                </a:solidFill>
              </a:rPr>
              <a:t>999-9999-es telefonszámot!</a:t>
            </a:r>
          </a:p>
        </p:txBody>
      </p:sp>
    </p:spTree>
  </p:cSld>
  <p:clrMapOvr>
    <a:masterClrMapping/>
  </p:clrMapOvr>
  <p:transition advClick="0"/>
</p:sld>
</file>

<file path=ppt/theme/theme1.xml><?xml version="1.0" encoding="utf-8"?>
<a:theme xmlns:a="http://schemas.openxmlformats.org/drawingml/2006/main" name="Alapértelmezett terv">
  <a:themeElements>
    <a:clrScheme name="Alapértelmezett terv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Alapértelmezett terv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Alapértelmezett terv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lapértelmezett terv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-té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91</TotalTime>
  <Words>47</Words>
  <Application>Microsoft Office PowerPoint</Application>
  <PresentationFormat>Diavetítés a képernyőre (4:3 oldalarány)</PresentationFormat>
  <Paragraphs>4</Paragraphs>
  <Slides>3</Slides>
  <Notes>0</Notes>
  <HiddenSlides>0</HiddenSlides>
  <MMClips>0</MMClips>
  <ScaleCrop>false</ScaleCrop>
  <HeadingPairs>
    <vt:vector size="8" baseType="variant">
      <vt:variant>
        <vt:lpstr>Használt betűtípusok</vt:lpstr>
      </vt:variant>
      <vt:variant>
        <vt:i4>1</vt:i4>
      </vt:variant>
      <vt:variant>
        <vt:lpstr>Téma</vt:lpstr>
      </vt:variant>
      <vt:variant>
        <vt:i4>1</vt:i4>
      </vt:variant>
      <vt:variant>
        <vt:lpstr>Beágyazott OLE kiszolgálók</vt:lpstr>
      </vt:variant>
      <vt:variant>
        <vt:i4>1</vt:i4>
      </vt:variant>
      <vt:variant>
        <vt:lpstr>Diacímek</vt:lpstr>
      </vt:variant>
      <vt:variant>
        <vt:i4>3</vt:i4>
      </vt:variant>
    </vt:vector>
  </HeadingPairs>
  <TitlesOfParts>
    <vt:vector size="6" baseType="lpstr">
      <vt:lpstr>Times New Roman</vt:lpstr>
      <vt:lpstr>Alapértelmezett terv</vt:lpstr>
      <vt:lpstr>Microsoft Graph 2000 diagram</vt:lpstr>
      <vt:lpstr>1. dia</vt:lpstr>
      <vt:lpstr>2. dia</vt:lpstr>
      <vt:lpstr>3. dia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Prezentáció forrás, 25.feladat</dc:title>
  <dc:subject>ECDL</dc:subject>
  <dc:creator>NJSZT</dc:creator>
  <cp:lastModifiedBy>Vera</cp:lastModifiedBy>
  <cp:revision>11</cp:revision>
  <dcterms:created xsi:type="dcterms:W3CDTF">2003-02-12T01:57:31Z</dcterms:created>
  <dcterms:modified xsi:type="dcterms:W3CDTF">2013-06-09T13:14:38Z</dcterms:modified>
</cp:coreProperties>
</file>