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044" autoAdjust="0"/>
    <p:restoredTop sz="92424" autoAdjust="0"/>
  </p:normalViewPr>
  <p:slideViewPr>
    <p:cSldViewPr>
      <p:cViewPr varScale="1">
        <p:scale>
          <a:sx n="93" d="100"/>
          <a:sy n="93" d="100"/>
        </p:scale>
        <p:origin x="-1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1331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D6AAC96-0C52-4081-BFE1-5D4A0885C9EC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45720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hu-HU"/>
          </a:p>
        </p:txBody>
      </p:sp>
      <p:sp>
        <p:nvSpPr>
          <p:cNvPr id="19459" name="AutoShape 3"/>
          <p:cNvSpPr>
            <a:spLocks noChangeArrowheads="1"/>
          </p:cNvSpPr>
          <p:nvPr/>
        </p:nvSpPr>
        <p:spPr bwMode="auto">
          <a:xfrm>
            <a:off x="685800" y="990600"/>
            <a:ext cx="5181600" cy="1905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hu-HU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36576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hu-HU"/>
              <a:t>Alcím mintájának szerkesztése</a:t>
            </a:r>
          </a:p>
        </p:txBody>
      </p:sp>
      <p:grpSp>
        <p:nvGrpSpPr>
          <p:cNvPr id="19461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19462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9463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</p:grpSp>
      <p:sp>
        <p:nvSpPr>
          <p:cNvPr id="19464" name="Rectangle 8"/>
          <p:cNvSpPr>
            <a:spLocks noGrp="1" noChangeArrowheads="1"/>
          </p:cNvSpPr>
          <p:nvPr>
            <p:ph type="dt" sz="quarter" idx="2"/>
          </p:nvPr>
        </p:nvSpPr>
        <p:spPr>
          <a:xfrm>
            <a:off x="2667000" y="6553200"/>
            <a:ext cx="19050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hu-HU"/>
          </a:p>
        </p:txBody>
      </p:sp>
      <p:sp>
        <p:nvSpPr>
          <p:cNvPr id="19465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5195888" y="6553200"/>
            <a:ext cx="3279775" cy="304800"/>
          </a:xfrm>
        </p:spPr>
        <p:txBody>
          <a:bodyPr/>
          <a:lstStyle>
            <a:lvl1pPr algn="r">
              <a:defRPr/>
            </a:lvl1pPr>
          </a:lstStyle>
          <a:p>
            <a:endParaRPr lang="hu-HU"/>
          </a:p>
        </p:txBody>
      </p:sp>
      <p:sp>
        <p:nvSpPr>
          <p:cNvPr id="19466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9525" y="6359525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DDF9BA4F-7314-498B-B867-9108B0BE564C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1946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936625" y="1425575"/>
            <a:ext cx="7772400" cy="1143000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hu-HU"/>
              <a:t>Mintacím szerkesztése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B13DD6-0025-4689-A2A4-727E0B332DE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915150" y="762000"/>
            <a:ext cx="2000250" cy="53340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914400" y="762000"/>
            <a:ext cx="5848350" cy="53340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971BA-F28B-45E4-8783-156982D00DC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1A66F5-75B8-433A-83B0-7B6BE558DFD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E051D8-2EB9-4285-820C-1AB6E1D713D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914400" y="2362200"/>
            <a:ext cx="39243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991100" y="2362200"/>
            <a:ext cx="39243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1E1BB5-D275-4092-B000-25BA35E8A1D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AA3547-A49D-4A05-B994-8B7267C6599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604598-48D3-4B37-A084-D52E16838A7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72EE0-97F6-43DF-B626-C3C7CDBD007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92CF25-7026-44F8-8F61-C352ABE3396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32E25-7BAA-4B5F-A602-375DAA45ED7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0" y="0"/>
            <a:ext cx="3200400" cy="6858000"/>
            <a:chOff x="0" y="0"/>
            <a:chExt cx="2016" cy="4320"/>
          </a:xfrm>
        </p:grpSpPr>
        <p:sp>
          <p:nvSpPr>
            <p:cNvPr id="1843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80" cy="432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8436" name="Rectangle 4"/>
            <p:cNvSpPr>
              <a:spLocks noChangeArrowheads="1"/>
            </p:cNvSpPr>
            <p:nvPr/>
          </p:nvSpPr>
          <p:spPr bwMode="auto">
            <a:xfrm>
              <a:off x="432" y="0"/>
              <a:ext cx="1584" cy="6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</p:grp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762000" y="762000"/>
            <a:ext cx="5105400" cy="6096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hu-HU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762000"/>
            <a:ext cx="8001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362200"/>
            <a:ext cx="8001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844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04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400">
                <a:latin typeface="+mn-lt"/>
              </a:defRPr>
            </a:lvl1pPr>
          </a:lstStyle>
          <a:p>
            <a:endParaRPr lang="hu-HU"/>
          </a:p>
        </p:txBody>
      </p:sp>
      <p:sp>
        <p:nvSpPr>
          <p:cNvPr id="1844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36875" y="6529388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hu-HU"/>
          </a:p>
        </p:txBody>
      </p:sp>
      <p:sp>
        <p:nvSpPr>
          <p:cNvPr id="1844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3436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  <a:spAutoFit/>
          </a:bodyPr>
          <a:lstStyle>
            <a:lvl1pPr>
              <a:defRPr sz="2600" b="1">
                <a:solidFill>
                  <a:schemeClr val="bg1"/>
                </a:solidFill>
                <a:latin typeface="+mn-lt"/>
              </a:defRPr>
            </a:lvl1pPr>
          </a:lstStyle>
          <a:p>
            <a:fld id="{94105EF0-8538-4DF9-9A8E-35B56590A32A}" type="slidenum">
              <a:rPr lang="hu-HU"/>
              <a:pPr/>
              <a:t>‹#›</a:t>
            </a:fld>
            <a:endParaRPr lang="hu-HU"/>
          </a:p>
        </p:txBody>
      </p:sp>
      <p:grpSp>
        <p:nvGrpSpPr>
          <p:cNvPr id="18443" name="Group 11"/>
          <p:cNvGrpSpPr>
            <a:grpSpLocks/>
          </p:cNvGrpSpPr>
          <p:nvPr/>
        </p:nvGrpSpPr>
        <p:grpSpPr bwMode="auto">
          <a:xfrm>
            <a:off x="228600" y="1981200"/>
            <a:ext cx="7391400" cy="319088"/>
            <a:chOff x="144" y="1248"/>
            <a:chExt cx="4656" cy="201"/>
          </a:xfrm>
        </p:grpSpPr>
        <p:sp>
          <p:nvSpPr>
            <p:cNvPr id="18444" name="AutoShape 12"/>
            <p:cNvSpPr>
              <a:spLocks noChangeArrowheads="1"/>
            </p:cNvSpPr>
            <p:nvPr/>
          </p:nvSpPr>
          <p:spPr bwMode="auto">
            <a:xfrm>
              <a:off x="384" y="1248"/>
              <a:ext cx="4416" cy="200"/>
            </a:xfrm>
            <a:prstGeom prst="roundRect">
              <a:avLst>
                <a:gd name="adj" fmla="val 0"/>
              </a:avLst>
            </a:pr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8445" name="AutoShape 13"/>
            <p:cNvSpPr>
              <a:spLocks noChangeArrowheads="1"/>
            </p:cNvSpPr>
            <p:nvPr/>
          </p:nvSpPr>
          <p:spPr bwMode="auto">
            <a:xfrm flipH="1">
              <a:off x="144" y="1248"/>
              <a:ext cx="248" cy="201"/>
            </a:xfrm>
            <a:prstGeom prst="flowChartDelay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>
                <a:solidFill>
                  <a:schemeClr val="tx1"/>
                </a:solidFill>
              </a:rPr>
              <a:t>Naprendszerünk bolygói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Plútó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Átmérője: 2300 km</a:t>
            </a:r>
          </a:p>
          <a:p>
            <a:r>
              <a:rPr lang="hu-HU"/>
              <a:t>Keringési idő: 251,9 év</a:t>
            </a:r>
          </a:p>
          <a:p>
            <a:r>
              <a:rPr lang="hu-HU"/>
              <a:t>Sebesség: 4,7 km/s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Merkúr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Átmérője: 4880 km</a:t>
            </a:r>
          </a:p>
          <a:p>
            <a:r>
              <a:rPr lang="hu-HU"/>
              <a:t>Keringési idő: 0,24 év</a:t>
            </a:r>
          </a:p>
          <a:p>
            <a:r>
              <a:rPr lang="hu-HU"/>
              <a:t>Sebesség: 48 km/s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Vénusz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Átmérője: 12</a:t>
            </a:r>
            <a:r>
              <a:rPr lang="en-US"/>
              <a:t>000</a:t>
            </a:r>
            <a:r>
              <a:rPr lang="hu-HU"/>
              <a:t> km</a:t>
            </a:r>
          </a:p>
          <a:p>
            <a:r>
              <a:rPr lang="hu-HU"/>
              <a:t>Keringési idő: 0,62 év</a:t>
            </a:r>
          </a:p>
          <a:p>
            <a:r>
              <a:rPr lang="hu-HU"/>
              <a:t>Sebesség: 35 km/s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Föld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Átmérője: 12756 km</a:t>
            </a:r>
          </a:p>
          <a:p>
            <a:r>
              <a:rPr lang="hu-HU"/>
              <a:t>Keringési idő: 1 év</a:t>
            </a:r>
          </a:p>
          <a:p>
            <a:r>
              <a:rPr lang="hu-HU"/>
              <a:t>Sebesség: 30 km/s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Mars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Átmérője: 6794 km</a:t>
            </a:r>
          </a:p>
          <a:p>
            <a:r>
              <a:rPr lang="hu-HU"/>
              <a:t>Keringési idő: 1,88 év</a:t>
            </a:r>
          </a:p>
          <a:p>
            <a:r>
              <a:rPr lang="hu-HU"/>
              <a:t>Sebesség: 24 km/s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Jupiter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Átmérője: 142796 km</a:t>
            </a:r>
          </a:p>
          <a:p>
            <a:r>
              <a:rPr lang="hu-HU"/>
              <a:t>Keringési idő: 11,87 év</a:t>
            </a:r>
          </a:p>
          <a:p>
            <a:r>
              <a:rPr lang="hu-HU"/>
              <a:t>Sebesség: 13 km/s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Szaturnusz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Átmérője: 120000 km</a:t>
            </a:r>
          </a:p>
          <a:p>
            <a:r>
              <a:rPr lang="hu-HU"/>
              <a:t>Keringési idő: 29,62 év</a:t>
            </a:r>
          </a:p>
          <a:p>
            <a:r>
              <a:rPr lang="hu-HU"/>
              <a:t>Sebesség: 9,6 km/s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Uránusz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Átmérője: 50800 km</a:t>
            </a:r>
          </a:p>
          <a:p>
            <a:r>
              <a:rPr lang="hu-HU"/>
              <a:t>Keringési idő: 84,6 év</a:t>
            </a:r>
          </a:p>
          <a:p>
            <a:r>
              <a:rPr lang="hu-HU"/>
              <a:t>Sebesség: 6,8 km/s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Neptunusz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Átmérője: 48600 km</a:t>
            </a:r>
          </a:p>
          <a:p>
            <a:r>
              <a:rPr lang="hu-HU"/>
              <a:t>Keringési idő: 165,5 év</a:t>
            </a:r>
          </a:p>
          <a:p>
            <a:r>
              <a:rPr lang="hu-HU"/>
              <a:t>Sebesség: 5,4 km/s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Kapszulák">
  <a:themeElements>
    <a:clrScheme name="Kapszulák 2">
      <a:dk1>
        <a:srgbClr val="003366"/>
      </a:dk1>
      <a:lt1>
        <a:srgbClr val="FFFFFF"/>
      </a:lt1>
      <a:dk2>
        <a:srgbClr val="006666"/>
      </a:dk2>
      <a:lt2>
        <a:srgbClr val="003366"/>
      </a:lt2>
      <a:accent1>
        <a:srgbClr val="99CC99"/>
      </a:accent1>
      <a:accent2>
        <a:srgbClr val="33CCCC"/>
      </a:accent2>
      <a:accent3>
        <a:srgbClr val="FFFFFF"/>
      </a:accent3>
      <a:accent4>
        <a:srgbClr val="002A56"/>
      </a:accent4>
      <a:accent5>
        <a:srgbClr val="CAE2CA"/>
      </a:accent5>
      <a:accent6>
        <a:srgbClr val="2DB9B9"/>
      </a:accent6>
      <a:hlink>
        <a:srgbClr val="666699"/>
      </a:hlink>
      <a:folHlink>
        <a:srgbClr val="CC99FF"/>
      </a:folHlink>
    </a:clrScheme>
    <a:fontScheme name="Kapszulá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u-H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u-H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Kapszulák 1">
        <a:dk1>
          <a:srgbClr val="000066"/>
        </a:dk1>
        <a:lt1>
          <a:srgbClr val="FFFFEB"/>
        </a:lt1>
        <a:dk2>
          <a:srgbClr val="336699"/>
        </a:dk2>
        <a:lt2>
          <a:srgbClr val="FFFFEB"/>
        </a:lt2>
        <a:accent1>
          <a:srgbClr val="666699"/>
        </a:accent1>
        <a:accent2>
          <a:srgbClr val="99CCFF"/>
        </a:accent2>
        <a:accent3>
          <a:srgbClr val="ADB8CA"/>
        </a:accent3>
        <a:accent4>
          <a:srgbClr val="DADAC9"/>
        </a:accent4>
        <a:accent5>
          <a:srgbClr val="B8B8CA"/>
        </a:accent5>
        <a:accent6>
          <a:srgbClr val="8AB9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pszulák 2">
        <a:dk1>
          <a:srgbClr val="003366"/>
        </a:dk1>
        <a:lt1>
          <a:srgbClr val="FFFFFF"/>
        </a:lt1>
        <a:dk2>
          <a:srgbClr val="006666"/>
        </a:dk2>
        <a:lt2>
          <a:srgbClr val="003366"/>
        </a:lt2>
        <a:accent1>
          <a:srgbClr val="99CC99"/>
        </a:accent1>
        <a:accent2>
          <a:srgbClr val="33CCCC"/>
        </a:accent2>
        <a:accent3>
          <a:srgbClr val="FFFFFF"/>
        </a:accent3>
        <a:accent4>
          <a:srgbClr val="002A56"/>
        </a:accent4>
        <a:accent5>
          <a:srgbClr val="CAE2CA"/>
        </a:accent5>
        <a:accent6>
          <a:srgbClr val="2DB9B9"/>
        </a:accent6>
        <a:hlink>
          <a:srgbClr val="666699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pszulák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pszulák 4">
        <a:dk1>
          <a:srgbClr val="000000"/>
        </a:dk1>
        <a:lt1>
          <a:srgbClr val="FFFFFF"/>
        </a:lt1>
        <a:dk2>
          <a:srgbClr val="9900CC"/>
        </a:dk2>
        <a:lt2>
          <a:srgbClr val="0033CC"/>
        </a:lt2>
        <a:accent1>
          <a:srgbClr val="FFCC66"/>
        </a:accent1>
        <a:accent2>
          <a:srgbClr val="33CC33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2DB92D"/>
        </a:accent6>
        <a:hlink>
          <a:srgbClr val="9900CC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Designs\Szikrák.pot</Template>
  <TotalTime>77</TotalTime>
  <Words>129</Words>
  <Application>Microsoft Office PowerPoint</Application>
  <PresentationFormat>Diavetítés a képernyőre (4:3 oldalarány)</PresentationFormat>
  <Paragraphs>37</Paragraphs>
  <Slides>10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10</vt:i4>
      </vt:variant>
    </vt:vector>
  </HeadingPairs>
  <TitlesOfParts>
    <vt:vector size="14" baseType="lpstr">
      <vt:lpstr>Times New Roman</vt:lpstr>
      <vt:lpstr>Arial</vt:lpstr>
      <vt:lpstr>Wingdings</vt:lpstr>
      <vt:lpstr>Kapszulák</vt:lpstr>
      <vt:lpstr>Naprendszerünk bolygói</vt:lpstr>
      <vt:lpstr>Merkúr</vt:lpstr>
      <vt:lpstr>Vénusz</vt:lpstr>
      <vt:lpstr>Föld</vt:lpstr>
      <vt:lpstr>Mars</vt:lpstr>
      <vt:lpstr>Jupiter</vt:lpstr>
      <vt:lpstr>Szaturnusz</vt:lpstr>
      <vt:lpstr>Uránusz</vt:lpstr>
      <vt:lpstr>Neptunusz</vt:lpstr>
      <vt:lpstr>Plútó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28.feladat</dc:title>
  <dc:subject>ECDL</dc:subject>
  <dc:creator>NJSZT</dc:creator>
  <cp:lastModifiedBy>Vera</cp:lastModifiedBy>
  <cp:revision>14</cp:revision>
  <dcterms:created xsi:type="dcterms:W3CDTF">2003-03-06T19:59:50Z</dcterms:created>
  <dcterms:modified xsi:type="dcterms:W3CDTF">2013-06-09T13:15:51Z</dcterms:modified>
</cp:coreProperties>
</file>