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ms-office.legacyDiagramTex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9" r:id="rId4"/>
  </p:sldIdLst>
  <p:sldSz cx="10287000" cy="6858000" type="35mm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0" y="-510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06/relationships/legacyDocTextInfo" Target="legacyDocTextInfo.bin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CDB881-269C-45F3-842E-C60C02CEECED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3ACBA0-330A-4CDB-97F9-D074802F3930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38E1DB-099F-4C8F-B265-DEC9320B84CD}" type="slidenum">
              <a:rPr lang="hu-HU"/>
              <a:pPr/>
              <a:t>1</a:t>
            </a:fld>
            <a:endParaRPr lang="hu-HU"/>
          </a:p>
        </p:txBody>
      </p:sp>
      <p:sp>
        <p:nvSpPr>
          <p:cNvPr id="13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B6BE6-6C6F-4F57-B44A-A37347B93F42}" type="slidenum">
              <a:rPr lang="hu-HU"/>
              <a:pPr/>
              <a:t>2</a:t>
            </a:fld>
            <a:endParaRPr lang="hu-HU"/>
          </a:p>
        </p:txBody>
      </p:sp>
      <p:sp>
        <p:nvSpPr>
          <p:cNvPr id="14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F127AD-CB03-493E-866E-9D43B70AE871}" type="slidenum">
              <a:rPr lang="hu-HU"/>
              <a:pPr/>
              <a:t>3</a:t>
            </a:fld>
            <a:endParaRPr lang="hu-HU"/>
          </a:p>
        </p:txBody>
      </p:sp>
      <p:sp>
        <p:nvSpPr>
          <p:cNvPr id="1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91925-1280-48B7-B5CD-471CE1DA460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9E756-105D-4ECA-9A9F-47829B03CBE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7329488" y="609600"/>
            <a:ext cx="2185987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771525" y="609600"/>
            <a:ext cx="6405563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C148B-7A7B-448A-8F6F-EEEB22B7334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71525" y="609600"/>
            <a:ext cx="874395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771525" y="1981200"/>
            <a:ext cx="874395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771525" y="6248400"/>
            <a:ext cx="2143125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514725" y="6248400"/>
            <a:ext cx="325755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7372350" y="6248400"/>
            <a:ext cx="2143125" cy="457200"/>
          </a:xfrm>
        </p:spPr>
        <p:txBody>
          <a:bodyPr/>
          <a:lstStyle>
            <a:lvl1pPr>
              <a:defRPr/>
            </a:lvl1pPr>
          </a:lstStyle>
          <a:p>
            <a:fld id="{693C7FEF-114F-4B74-99F4-88E55466BF2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6F99C-5F33-43D4-8058-74DB1A33E07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CE3D2-F9F9-4CBC-AC1E-EF3B5123545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71525" y="19812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219700" y="19812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BAE2F-CB22-43E8-9B02-729CAC0A4CC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72FD9-031E-44C7-AF4C-C59B3FF2232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0CB0D-748E-4F92-AE15-C5D75393CE1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04015-1B5D-44AD-9189-66EC657CEBE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33BE31-123F-4736-972E-970E2B97109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1F3BF1-3698-4F20-9893-623203C8AC0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85738" y="165100"/>
            <a:ext cx="9913937" cy="6526213"/>
          </a:xfrm>
          <a:prstGeom prst="rect">
            <a:avLst/>
          </a:prstGeom>
          <a:solidFill>
            <a:srgbClr val="EAEAEA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609600"/>
            <a:ext cx="8743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9812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7425165-407F-4B30-B1E1-4C33085B09AB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/>
          <a:lstStyle/>
          <a:p>
            <a:r>
              <a:rPr lang="hu-HU" sz="4000" b="1"/>
              <a:t>Tanfolyami kínálatunkból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Számítástechnikai alapismeretek, 20 óra</a:t>
            </a:r>
          </a:p>
          <a:p>
            <a:r>
              <a:rPr lang="hu-HU"/>
              <a:t>Szövegszerkesztés, 30 óra</a:t>
            </a:r>
          </a:p>
          <a:p>
            <a:r>
              <a:rPr lang="hu-HU"/>
              <a:t>Táblázatkezelés, 36 óra</a:t>
            </a:r>
          </a:p>
          <a:p>
            <a:r>
              <a:rPr lang="hu-HU"/>
              <a:t>Prezentációkészítés, 20 óra</a:t>
            </a:r>
          </a:p>
          <a:p>
            <a:r>
              <a:rPr lang="hu-HU"/>
              <a:t>ECDL, 150 óra</a:t>
            </a:r>
          </a:p>
          <a:p>
            <a:r>
              <a:rPr lang="hu-HU"/>
              <a:t>Számítástechnikai szoftverüzemeltető, 250 óra</a:t>
            </a:r>
          </a:p>
          <a:p>
            <a:r>
              <a:rPr lang="hu-HU"/>
              <a:t>Számítástechnikai programozó, 1200 óra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11200" y="609600"/>
            <a:ext cx="417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/>
              <a:t>Út az emelt szintű végzettséghez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 flipV="1">
            <a:off x="1200150" y="5078413"/>
            <a:ext cx="7415213" cy="1169987"/>
          </a:xfrm>
          <a:custGeom>
            <a:avLst/>
            <a:gdLst>
              <a:gd name="G0" fmla="+- 2735 0 0"/>
              <a:gd name="G1" fmla="+- 21600 0 2735"/>
              <a:gd name="G2" fmla="*/ 2735 1 2"/>
              <a:gd name="G3" fmla="+- 21600 0 G2"/>
              <a:gd name="G4" fmla="+/ 2735 21600 2"/>
              <a:gd name="G5" fmla="+/ G1 0 2"/>
              <a:gd name="G6" fmla="*/ 21600 21600 2735"/>
              <a:gd name="G7" fmla="*/ G6 1 2"/>
              <a:gd name="G8" fmla="+- 21600 0 G7"/>
              <a:gd name="G9" fmla="*/ 21600 1 2"/>
              <a:gd name="G10" fmla="+- 2735 0 G9"/>
              <a:gd name="G11" fmla="?: G10 G8 0"/>
              <a:gd name="G12" fmla="?: G10 G7 21600"/>
              <a:gd name="T0" fmla="*/ 20232 w 21600"/>
              <a:gd name="T1" fmla="*/ 10800 h 21600"/>
              <a:gd name="T2" fmla="*/ 10800 w 21600"/>
              <a:gd name="T3" fmla="*/ 21600 h 21600"/>
              <a:gd name="T4" fmla="*/ 1368 w 21600"/>
              <a:gd name="T5" fmla="*/ 10800 h 21600"/>
              <a:gd name="T6" fmla="*/ 10800 w 21600"/>
              <a:gd name="T7" fmla="*/ 0 h 21600"/>
              <a:gd name="T8" fmla="*/ 3168 w 21600"/>
              <a:gd name="T9" fmla="*/ 3168 h 21600"/>
              <a:gd name="T10" fmla="*/ 18432 w 21600"/>
              <a:gd name="T11" fmla="*/ 1843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35" y="21600"/>
                </a:lnTo>
                <a:lnTo>
                  <a:pt x="1886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lIns="0" tIns="0" rIns="0" bIns="0" anchor="b"/>
          <a:lstStyle/>
          <a:p>
            <a:pPr algn="ctr"/>
            <a:r>
              <a:rPr lang="hu-HU" sz="2000"/>
              <a:t>ECDL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 flipV="1">
            <a:off x="2127250" y="4014788"/>
            <a:ext cx="5561013" cy="1063625"/>
          </a:xfrm>
          <a:custGeom>
            <a:avLst/>
            <a:gdLst>
              <a:gd name="G0" fmla="+- 3337 0 0"/>
              <a:gd name="G1" fmla="+- 21600 0 3337"/>
              <a:gd name="G2" fmla="*/ 3337 1 2"/>
              <a:gd name="G3" fmla="+- 21600 0 G2"/>
              <a:gd name="G4" fmla="+/ 3337 21600 2"/>
              <a:gd name="G5" fmla="+/ G1 0 2"/>
              <a:gd name="G6" fmla="*/ 21600 21600 3337"/>
              <a:gd name="G7" fmla="*/ G6 1 2"/>
              <a:gd name="G8" fmla="+- 21600 0 G7"/>
              <a:gd name="G9" fmla="*/ 21600 1 2"/>
              <a:gd name="G10" fmla="+- 3337 0 G9"/>
              <a:gd name="G11" fmla="?: G10 G8 0"/>
              <a:gd name="G12" fmla="?: G10 G7 21600"/>
              <a:gd name="T0" fmla="*/ 19931 w 21600"/>
              <a:gd name="T1" fmla="*/ 10800 h 21600"/>
              <a:gd name="T2" fmla="*/ 10800 w 21600"/>
              <a:gd name="T3" fmla="*/ 21600 h 21600"/>
              <a:gd name="T4" fmla="*/ 1669 w 21600"/>
              <a:gd name="T5" fmla="*/ 10800 h 21600"/>
              <a:gd name="T6" fmla="*/ 10800 w 21600"/>
              <a:gd name="T7" fmla="*/ 0 h 21600"/>
              <a:gd name="T8" fmla="*/ 3469 w 21600"/>
              <a:gd name="T9" fmla="*/ 3469 h 21600"/>
              <a:gd name="T10" fmla="*/ 18131 w 21600"/>
              <a:gd name="T11" fmla="*/ 181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337" y="21600"/>
                </a:lnTo>
                <a:lnTo>
                  <a:pt x="18263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hu-HU" sz="2000"/>
              <a:t>Számítástechnikai szoftverüzemeltető</a:t>
            </a:r>
          </a:p>
          <a:p>
            <a:pPr algn="ctr"/>
            <a:r>
              <a:rPr lang="hu-HU" sz="2000"/>
              <a:t>+100 óra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 flipV="1">
            <a:off x="2997200" y="1676400"/>
            <a:ext cx="3821113" cy="2338388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hu-HU"/>
          </a:p>
          <a:p>
            <a:pPr algn="ctr"/>
            <a:endParaRPr lang="hu-HU"/>
          </a:p>
          <a:p>
            <a:pPr algn="ctr"/>
            <a:endParaRPr lang="hu-HU"/>
          </a:p>
          <a:p>
            <a:pPr algn="ctr"/>
            <a:r>
              <a:rPr lang="hu-HU" sz="2000"/>
              <a:t>Számítástechnikai </a:t>
            </a:r>
          </a:p>
          <a:p>
            <a:pPr algn="ctr"/>
            <a:r>
              <a:rPr lang="hu-HU" sz="2000"/>
              <a:t>programozó</a:t>
            </a:r>
          </a:p>
          <a:p>
            <a:pPr algn="ctr"/>
            <a:r>
              <a:rPr lang="hu-HU" sz="2000"/>
              <a:t>+950 óra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rganization Chart 2"/>
          <p:cNvGraphicFramePr>
            <a:graphicFrameLocks/>
          </p:cNvGraphicFramePr>
          <p:nvPr>
            <p:ph type="dgm" idx="1"/>
          </p:nvPr>
        </p:nvGraphicFramePr>
        <p:xfrm>
          <a:off x="527050" y="908050"/>
          <a:ext cx="8667750" cy="4103688"/>
        </p:xfrm>
        <a:graphic>
          <a:graphicData uri="http://schemas.openxmlformats.org/drawingml/2006/compatibility">
            <com:legacyDrawing xmlns:com="http://schemas.openxmlformats.org/drawingml/2006/compatibility" spid="_x0000_s10242"/>
          </a:graphicData>
        </a:graphic>
      </p:graphicFrame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5143500" y="5715000"/>
            <a:ext cx="4857750" cy="5397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hu-HU"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66</Words>
  <Application>Microsoft Office PowerPoint</Application>
  <PresentationFormat>35 mm-es dia</PresentationFormat>
  <Paragraphs>33</Paragraphs>
  <Slides>3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Arial</vt:lpstr>
      <vt:lpstr>Alapértelmezett terv</vt:lpstr>
      <vt:lpstr>Tanfolyami kínálatunkból</vt:lpstr>
      <vt:lpstr>2. dia</vt:lpstr>
      <vt:lpstr>3. dia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Tanfolyami kínálatunkból</dc:title>
  <dc:creator>.</dc:creator>
  <cp:lastModifiedBy>Vera</cp:lastModifiedBy>
  <cp:revision>19</cp:revision>
  <dcterms:created xsi:type="dcterms:W3CDTF">2003-03-26T18:13:02Z</dcterms:created>
  <dcterms:modified xsi:type="dcterms:W3CDTF">2013-06-09T13:18:15Z</dcterms:modified>
</cp:coreProperties>
</file>