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</p:showPr>
  <p:clrMru>
    <a:srgbClr val="006600"/>
    <a:srgbClr val="FFFF00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1582" autoAdjust="0"/>
  </p:normalViewPr>
  <p:slideViewPr>
    <p:cSldViewPr>
      <p:cViewPr varScale="1">
        <p:scale>
          <a:sx n="69" d="100"/>
          <a:sy n="69" d="100"/>
        </p:scale>
        <p:origin x="-11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B7D131-982B-4A33-83B6-35D44F31947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94E6AC-219C-4555-964E-00DCF1C019BA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3570E-0C29-42ED-8ABC-D6046DE340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D7F89-C47B-4CF1-9A7D-47E7A0B4579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804B0-CE6F-4460-93A0-A0D89E4C49B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C4E17-70F2-4005-AE87-90F3AE7924A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AC603-7361-4FBC-9EE2-DDC7CDC618D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988F2-EFDC-4CAD-9A28-B69820DBB1E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5F712-0494-4CA6-AE4D-F0786D1D864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4854A-BAE4-4F6A-8323-14C9F1C68A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6E047-A87F-4495-863D-931194CFDC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541FC-AA59-4173-9ED4-C9CF88C96D9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A7EC6-83CF-4440-8A39-6BE3639341D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17BC50-1CDB-4FC7-9EB1-46B8E3019C0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AutoShape 7"/>
          <p:cNvSpPr>
            <a:spLocks noChangeArrowheads="1"/>
          </p:cNvSpPr>
          <p:nvPr userDrawn="1"/>
        </p:nvSpPr>
        <p:spPr bwMode="auto">
          <a:xfrm>
            <a:off x="0" y="293687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>
            <a:off x="0" y="37909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>
            <a:off x="0" y="464502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>
            <a:off x="0" y="549910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>
            <a:off x="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>
            <a:off x="952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>
            <a:off x="1905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>
            <a:off x="2857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AutoShape 15"/>
          <p:cNvSpPr>
            <a:spLocks noChangeArrowheads="1"/>
          </p:cNvSpPr>
          <p:nvPr userDrawn="1"/>
        </p:nvSpPr>
        <p:spPr bwMode="auto">
          <a:xfrm>
            <a:off x="3810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AutoShape 16"/>
          <p:cNvSpPr>
            <a:spLocks noChangeArrowheads="1"/>
          </p:cNvSpPr>
          <p:nvPr userDrawn="1"/>
        </p:nvSpPr>
        <p:spPr bwMode="auto">
          <a:xfrm>
            <a:off x="4762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AutoShape 17"/>
          <p:cNvSpPr>
            <a:spLocks noChangeArrowheads="1"/>
          </p:cNvSpPr>
          <p:nvPr userDrawn="1"/>
        </p:nvSpPr>
        <p:spPr bwMode="auto">
          <a:xfrm>
            <a:off x="0" y="208280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AutoShape 18"/>
          <p:cNvSpPr>
            <a:spLocks noChangeArrowheads="1"/>
          </p:cNvSpPr>
          <p:nvPr userDrawn="1"/>
        </p:nvSpPr>
        <p:spPr bwMode="auto">
          <a:xfrm>
            <a:off x="0" y="122872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AutoShape 19"/>
          <p:cNvSpPr>
            <a:spLocks noChangeArrowheads="1"/>
          </p:cNvSpPr>
          <p:nvPr userDrawn="1"/>
        </p:nvSpPr>
        <p:spPr bwMode="auto">
          <a:xfrm>
            <a:off x="0" y="3746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AutoShape 20"/>
          <p:cNvSpPr>
            <a:spLocks noChangeArrowheads="1"/>
          </p:cNvSpPr>
          <p:nvPr userDrawn="1"/>
        </p:nvSpPr>
        <p:spPr bwMode="auto">
          <a:xfrm>
            <a:off x="5715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AutoShape 21"/>
          <p:cNvSpPr>
            <a:spLocks noChangeArrowheads="1"/>
          </p:cNvSpPr>
          <p:nvPr userDrawn="1"/>
        </p:nvSpPr>
        <p:spPr bwMode="auto">
          <a:xfrm>
            <a:off x="6667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AutoShape 22"/>
          <p:cNvSpPr>
            <a:spLocks noChangeArrowheads="1"/>
          </p:cNvSpPr>
          <p:nvPr userDrawn="1"/>
        </p:nvSpPr>
        <p:spPr bwMode="auto">
          <a:xfrm>
            <a:off x="7620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876300" y="4572000"/>
            <a:ext cx="7391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u-HU" sz="4400" b="1" i="1">
                <a:solidFill>
                  <a:srgbClr val="FFFF00"/>
                </a:solidFill>
              </a:rPr>
              <a:t>Szenzációs karácsonyi vásár az XXX játékboltban!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 b="1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i="1"/>
              <a:t>Társasjátékok 30% engedménnyel.</a:t>
            </a:r>
          </a:p>
          <a:p>
            <a:r>
              <a:rPr lang="hu-HU" b="1" i="1"/>
              <a:t>Alvó babák 25% engedménnyel.</a:t>
            </a:r>
          </a:p>
          <a:p>
            <a:r>
              <a:rPr lang="hu-HU" b="1" i="1"/>
              <a:t>Műanyag építőjátékok nagy választéka.</a:t>
            </a:r>
          </a:p>
          <a:p>
            <a:r>
              <a:rPr lang="hu-HU" b="1" i="1"/>
              <a:t>Az országban egyedülálló modellvasút választék.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286000" y="609600"/>
            <a:ext cx="4572000" cy="10668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 b="1">
                <a:solidFill>
                  <a:schemeClr val="tx1"/>
                </a:solidFill>
              </a:rPr>
              <a:t>Címünk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9050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hu-HU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XXX Játékbolt</a:t>
            </a:r>
          </a:p>
          <a:p>
            <a:pPr>
              <a:buFontTx/>
              <a:buNone/>
            </a:pPr>
            <a:r>
              <a:rPr lang="hu-HU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Székesfehérvár, Zsiráf köz 2.</a:t>
            </a:r>
          </a:p>
          <a:p>
            <a:pPr>
              <a:buFontTx/>
              <a:buNone/>
            </a:pPr>
            <a:r>
              <a:rPr lang="hu-HU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Tel.: 999-999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3886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hu-H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Kellemes karácsonyi ünnepeket kívánunk minden kedves vásárlónknak!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hu-HU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49</Words>
  <Application>Microsoft Office PowerPoint</Application>
  <PresentationFormat>Diavetítés a képernyőre (4:3 oldalarány)</PresentationFormat>
  <Paragraphs>10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Címünk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35.feladat</dc:title>
  <dc:subject>ECDL</dc:subject>
  <dc:creator>NJSZT</dc:creator>
  <cp:lastModifiedBy>Vera</cp:lastModifiedBy>
  <cp:revision>10</cp:revision>
  <dcterms:created xsi:type="dcterms:W3CDTF">2003-03-01T09:35:32Z</dcterms:created>
  <dcterms:modified xsi:type="dcterms:W3CDTF">2013-06-09T13:19:27Z</dcterms:modified>
</cp:coreProperties>
</file>