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71" d="100"/>
          <a:sy n="71" d="100"/>
        </p:scale>
        <p:origin x="-102" y="-3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69276E-966A-4108-94DF-2D9DB09BE163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C5A2AA-C82E-4885-AC07-835444BBB7EF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2D4EEF-1571-4D77-BAB7-E43BED367C65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5E1AAF-D4C0-4954-B9CA-83AF1589DF77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C733AD-B168-4668-A520-CA4742CDA1D6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608F42-6D2C-4A46-B31D-9588B41C449D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6539DE-EAB0-4B1C-83F4-E0D9302FDE53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E58CD0-4AA7-42A4-B6B0-A7152E6EEB57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30E3A2-BAC2-4A35-B9C9-39F72F026CD5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124189-15F7-416D-82BF-D9D211CEDE7E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A38B46-6C5B-40C1-8DFD-5056ED9625D7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7F3E1DD-727E-4958-B8E2-23DFAB8104F3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Beve</a:t>
            </a:r>
            <a:r>
              <a:rPr lang="hu-HU"/>
              <a:t>zetés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Bemutatkozás</a:t>
            </a:r>
          </a:p>
          <a:p>
            <a:r>
              <a:rPr lang="hu-HU"/>
              <a:t>Célkitűzések</a:t>
            </a:r>
          </a:p>
          <a:p>
            <a:r>
              <a:rPr lang="hu-HU"/>
              <a:t>Időbeosztás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Első téma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A téma felvázolása</a:t>
            </a:r>
          </a:p>
          <a:p>
            <a:r>
              <a:rPr lang="hu-HU"/>
              <a:t>Téma kifejtése</a:t>
            </a:r>
          </a:p>
          <a:p>
            <a:r>
              <a:rPr lang="hu-HU"/>
              <a:t>Kérdések és válaszok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15</Words>
  <Application>Microsoft Office PowerPoint</Application>
  <PresentationFormat>Diavetítés a képernyőre (4:3 oldalarány)</PresentationFormat>
  <Paragraphs>8</Paragraphs>
  <Slides>2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1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</vt:i4>
      </vt:variant>
    </vt:vector>
  </HeadingPairs>
  <TitlesOfParts>
    <vt:vector size="4" baseType="lpstr">
      <vt:lpstr>Times New Roman</vt:lpstr>
      <vt:lpstr>Alapértelmezett terv</vt:lpstr>
      <vt:lpstr>Bevezetés</vt:lpstr>
      <vt:lpstr>Első téma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Prezentáció forrás, 35b.feladat</dc:title>
  <dc:subject>ECDL</dc:subject>
  <dc:creator>NJSZT</dc:creator>
  <cp:lastModifiedBy>Vera</cp:lastModifiedBy>
  <cp:revision>1</cp:revision>
  <dcterms:created xsi:type="dcterms:W3CDTF">2003-03-11T19:57:25Z</dcterms:created>
  <dcterms:modified xsi:type="dcterms:W3CDTF">2013-06-09T13:29:18Z</dcterms:modified>
</cp:coreProperties>
</file>