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handoutMasterIdLst>
    <p:handoutMasterId r:id="rId6"/>
  </p:handoutMasterIdLst>
  <p:sldIdLst>
    <p:sldId id="256" r:id="rId2"/>
    <p:sldId id="257" r:id="rId3"/>
    <p:sldId id="258" r:id="rId4"/>
  </p:sldIdLst>
  <p:sldSz cx="10287000" cy="6858000" type="35mm"/>
  <p:notesSz cx="6858000" cy="9144000"/>
  <p:defaultTextStyle>
    <a:defPPr>
      <a:defRPr lang="hu-HU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931" autoAdjust="0"/>
    <p:restoredTop sz="87374" autoAdjust="0"/>
  </p:normalViewPr>
  <p:slideViewPr>
    <p:cSldViewPr>
      <p:cViewPr varScale="1">
        <p:scale>
          <a:sx n="79" d="100"/>
          <a:sy n="79" d="100"/>
        </p:scale>
        <p:origin x="-96" y="-396"/>
      </p:cViewPr>
      <p:guideLst>
        <p:guide orient="horz" pos="2160"/>
        <p:guide pos="324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</p:sldLst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5" d="100"/>
          <a:sy n="55" d="100"/>
        </p:scale>
        <p:origin x="-1716" y="-84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hu-HU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hu-HU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hu-HU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7A098F43-DE13-4E1D-BA4D-E6C248B25055}" type="slidenum">
              <a:rPr lang="hu-HU"/>
              <a:pPr/>
              <a:t>‹#›</a:t>
            </a:fld>
            <a:endParaRPr lang="hu-H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hu-HU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hu-HU"/>
          </a:p>
        </p:txBody>
      </p:sp>
      <p:sp>
        <p:nvSpPr>
          <p:cNvPr id="6148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857250" y="685800"/>
            <a:ext cx="51435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hu-HU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D0F79D0C-1D49-4788-B9DA-8C7039C80066}" type="slidenum">
              <a:rPr lang="hu-HU"/>
              <a:pPr/>
              <a:t>‹#›</a:t>
            </a:fld>
            <a:endParaRPr lang="hu-H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AE599B5-7263-4C33-82BE-F2FE114B40FD}" type="slidenum">
              <a:rPr lang="hu-HU"/>
              <a:pPr/>
              <a:t>2</a:t>
            </a:fld>
            <a:endParaRPr lang="hu-HU"/>
          </a:p>
        </p:txBody>
      </p:sp>
      <p:sp>
        <p:nvSpPr>
          <p:cNvPr id="7170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hu-H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771525" y="2130425"/>
            <a:ext cx="8743950" cy="1470025"/>
          </a:xfrm>
        </p:spPr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1543050" y="3886200"/>
            <a:ext cx="72009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hu-HU" smtClean="0"/>
              <a:t>Alcím mintájának szerkesztése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5E90CDC-79D4-4030-98A1-050CB97C565A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BD772F3-B9B6-420E-83BB-4092A2F6B441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/>
          <p:cNvSpPr>
            <a:spLocks noGrp="1"/>
          </p:cNvSpPr>
          <p:nvPr>
            <p:ph type="title" orient="vert"/>
          </p:nvPr>
        </p:nvSpPr>
        <p:spPr>
          <a:xfrm>
            <a:off x="7334250" y="381000"/>
            <a:ext cx="2190750" cy="3794125"/>
          </a:xfrm>
        </p:spPr>
        <p:txBody>
          <a:bodyPr vert="eaVert"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>
          <a:xfrm>
            <a:off x="762000" y="381000"/>
            <a:ext cx="6419850" cy="3794125"/>
          </a:xfrm>
        </p:spPr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7FC235A-2ABC-4A33-A4B9-459D99C896F6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5EF84E-C503-41C4-A581-0876A004113F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812800" y="4406900"/>
            <a:ext cx="874395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812800" y="2906713"/>
            <a:ext cx="874395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8AE6211-1A21-4091-A076-646CC4880108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>
          <a:xfrm>
            <a:off x="1543050" y="1295400"/>
            <a:ext cx="3524250" cy="2879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5219700" y="1295400"/>
            <a:ext cx="3524250" cy="2879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A31AFDD-1497-4F9D-9074-3A3B129A7FC8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514350" y="274638"/>
            <a:ext cx="92583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514350" y="1535113"/>
            <a:ext cx="454501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514350" y="2174875"/>
            <a:ext cx="454501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Szöveg helye 4"/>
          <p:cNvSpPr>
            <a:spLocks noGrp="1"/>
          </p:cNvSpPr>
          <p:nvPr>
            <p:ph type="body" sz="quarter" idx="3"/>
          </p:nvPr>
        </p:nvSpPr>
        <p:spPr>
          <a:xfrm>
            <a:off x="5226050" y="1535113"/>
            <a:ext cx="454660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6" name="Tartalom helye 5"/>
          <p:cNvSpPr>
            <a:spLocks noGrp="1"/>
          </p:cNvSpPr>
          <p:nvPr>
            <p:ph sz="quarter" idx="4"/>
          </p:nvPr>
        </p:nvSpPr>
        <p:spPr>
          <a:xfrm>
            <a:off x="5226050" y="2174875"/>
            <a:ext cx="4546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7" name="Dátum hely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8" name="Élőláb helye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9" name="Dia számának hely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6D2718-1369-4175-9D9F-6A88E5D61158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4" name="Élőláb hely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FF16971-3F7A-4C80-B928-08555A364182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3" name="Élőláb hely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09F1CB-F6E7-42F0-A4AB-8A09116CDED2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514350" y="273050"/>
            <a:ext cx="3384550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4022725" y="273050"/>
            <a:ext cx="5749925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514350" y="1435100"/>
            <a:ext cx="3384550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4014712-610A-421B-95C5-9A3F5ECE85FE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2016125" y="4800600"/>
            <a:ext cx="6172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Kép helye 2"/>
          <p:cNvSpPr>
            <a:spLocks noGrp="1"/>
          </p:cNvSpPr>
          <p:nvPr>
            <p:ph type="pic" idx="1"/>
          </p:nvPr>
        </p:nvSpPr>
        <p:spPr>
          <a:xfrm>
            <a:off x="2016125" y="612775"/>
            <a:ext cx="6172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2016125" y="5367338"/>
            <a:ext cx="6172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EDFF91C-C95B-4D68-9AFB-5C49F325041D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" name="Rectangle 7"/>
          <p:cNvSpPr>
            <a:spLocks noChangeArrowheads="1"/>
          </p:cNvSpPr>
          <p:nvPr userDrawn="1"/>
        </p:nvSpPr>
        <p:spPr bwMode="auto">
          <a:xfrm>
            <a:off x="1498600" y="1270000"/>
            <a:ext cx="7288213" cy="4318000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u-HU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543050" y="1295400"/>
            <a:ext cx="7200900" cy="287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71525" y="6248400"/>
            <a:ext cx="21431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hu-H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14725" y="6248400"/>
            <a:ext cx="32575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hu-H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372350" y="6248400"/>
            <a:ext cx="21431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1627CFA9-3864-4ED6-9074-0BCC2B1963EA}" type="slidenum">
              <a:rPr lang="hu-HU"/>
              <a:pPr/>
              <a:t>‹#›</a:t>
            </a:fld>
            <a:endParaRPr lang="hu-HU"/>
          </a:p>
        </p:txBody>
      </p:sp>
      <p:sp>
        <p:nvSpPr>
          <p:cNvPr id="1032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762000" y="381000"/>
            <a:ext cx="87630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hu-HU" smtClean="0"/>
              <a:t>Mintacím szerkesztése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4.jpeg"/><Relationship Id="rId2" Type="http://schemas.openxmlformats.org/officeDocument/2006/relationships/hyperlink" Target="http://www.delorie.com/house/old/house-4.jpg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ti.org/house.jpg" TargetMode="External"/><Relationship Id="rId5" Type="http://schemas.openxmlformats.org/officeDocument/2006/relationships/image" Target="../media/image3.jpeg"/><Relationship Id="rId4" Type="http://schemas.openxmlformats.org/officeDocument/2006/relationships/hyperlink" Target="http://www.battelle.org/careers/gfx/house.jpg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en-US"/>
              <a:t>V</a:t>
            </a:r>
            <a:r>
              <a:rPr lang="hu-HU"/>
              <a:t>állaljuk</a:t>
            </a:r>
          </a:p>
          <a:p>
            <a:pPr>
              <a:lnSpc>
                <a:spcPct val="90000"/>
              </a:lnSpc>
              <a:spcBef>
                <a:spcPct val="0"/>
              </a:spcBef>
            </a:pPr>
            <a:r>
              <a:rPr lang="hu-HU"/>
              <a:t>családi házak,</a:t>
            </a:r>
          </a:p>
          <a:p>
            <a:pPr>
              <a:lnSpc>
                <a:spcPct val="90000"/>
              </a:lnSpc>
              <a:spcBef>
                <a:spcPct val="0"/>
              </a:spcBef>
            </a:pPr>
            <a:r>
              <a:rPr lang="hu-HU"/>
              <a:t>sorházak,</a:t>
            </a:r>
          </a:p>
          <a:p>
            <a:pPr>
              <a:lnSpc>
                <a:spcPct val="90000"/>
              </a:lnSpc>
              <a:spcBef>
                <a:spcPct val="0"/>
              </a:spcBef>
            </a:pPr>
            <a:r>
              <a:rPr lang="hu-HU"/>
              <a:t>irodaépületek,</a:t>
            </a:r>
          </a:p>
          <a:p>
            <a:pPr>
              <a:lnSpc>
                <a:spcPct val="90000"/>
              </a:lnSpc>
              <a:spcBef>
                <a:spcPct val="0"/>
              </a:spcBef>
            </a:pPr>
            <a:r>
              <a:rPr lang="hu-HU"/>
              <a:t>nyaralók</a:t>
            </a:r>
          </a:p>
          <a:p>
            <a:pPr>
              <a:lnSpc>
                <a:spcPct val="90000"/>
              </a:lnSpc>
              <a:spcBef>
                <a:spcPct val="0"/>
              </a:spcBef>
            </a:pPr>
            <a:r>
              <a:rPr lang="hu-HU"/>
              <a:t>egyedi tervezését és kivitelezését.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Program Files\Common Files\Microsoft Shared\Clipart\cagcat50\BL00381_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43050" y="1295400"/>
            <a:ext cx="5180013" cy="2574925"/>
          </a:xfrm>
          <a:prstGeom prst="rect">
            <a:avLst/>
          </a:prstGeom>
          <a:noFill/>
        </p:spPr>
      </p:pic>
      <p:sp>
        <p:nvSpPr>
          <p:cNvPr id="5123" name="Text Box 3"/>
          <p:cNvSpPr txBox="1">
            <a:spLocks noChangeArrowheads="1"/>
          </p:cNvSpPr>
          <p:nvPr/>
        </p:nvSpPr>
        <p:spPr bwMode="auto">
          <a:xfrm>
            <a:off x="1628775" y="5105400"/>
            <a:ext cx="71151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hu-HU">
                <a:solidFill>
                  <a:schemeClr val="bg1"/>
                </a:solidFill>
              </a:rPr>
              <a:t>Tel.: (11) 123-456; (11) 654-321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08" name="Picture 16" descr="http://www.delorie.com/house/old/house-4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52800" y="3124200"/>
            <a:ext cx="3040063" cy="2000250"/>
          </a:xfrm>
          <a:prstGeom prst="rect">
            <a:avLst/>
          </a:prstGeom>
          <a:noFill/>
        </p:spPr>
      </p:pic>
      <p:sp>
        <p:nvSpPr>
          <p:cNvPr id="8196" name="Text Box 4"/>
          <p:cNvSpPr txBox="1">
            <a:spLocks noChangeArrowheads="1"/>
          </p:cNvSpPr>
          <p:nvPr/>
        </p:nvSpPr>
        <p:spPr bwMode="auto">
          <a:xfrm>
            <a:off x="1524000" y="838200"/>
            <a:ext cx="7239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hu-HU">
                <a:latin typeface="Arial" charset="0"/>
              </a:rPr>
              <a:t>Referenciáink</a:t>
            </a:r>
          </a:p>
        </p:txBody>
      </p:sp>
      <p:pic>
        <p:nvPicPr>
          <p:cNvPr id="8206" name="Picture 14" descr="http://www.battelle.org/careers/gfx/house.jp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 l="3947" t="7022" r="6580" b="12218"/>
          <a:stretch>
            <a:fillRect/>
          </a:stretch>
        </p:blipFill>
        <p:spPr bwMode="auto">
          <a:xfrm>
            <a:off x="2552700" y="1676400"/>
            <a:ext cx="2590800" cy="1752600"/>
          </a:xfrm>
          <a:prstGeom prst="rect">
            <a:avLst/>
          </a:prstGeom>
          <a:noFill/>
        </p:spPr>
      </p:pic>
      <p:pic>
        <p:nvPicPr>
          <p:cNvPr id="8210" name="Picture 18" descr="http://www.ti.org/house.jpg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143500" y="2057400"/>
            <a:ext cx="2674938" cy="20002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Alapértelmezett terv">
  <a:themeElements>
    <a:clrScheme name="Alapértelmezett terv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Alapértelmezett terv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Alapértelmezett terv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lapértelmezett terv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-té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-té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82</TotalTime>
  <Words>28</Words>
  <Application>Microsoft Office PowerPoint</Application>
  <PresentationFormat>35 mm-es dia</PresentationFormat>
  <Paragraphs>9</Paragraphs>
  <Slides>3</Slides>
  <Notes>1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2</vt:i4>
      </vt:variant>
      <vt:variant>
        <vt:lpstr>Téma</vt:lpstr>
      </vt:variant>
      <vt:variant>
        <vt:i4>1</vt:i4>
      </vt:variant>
      <vt:variant>
        <vt:lpstr>Diacímek</vt:lpstr>
      </vt:variant>
      <vt:variant>
        <vt:i4>3</vt:i4>
      </vt:variant>
    </vt:vector>
  </HeadingPairs>
  <TitlesOfParts>
    <vt:vector size="6" baseType="lpstr">
      <vt:lpstr>Times New Roman</vt:lpstr>
      <vt:lpstr>Arial</vt:lpstr>
      <vt:lpstr>Alapértelmezett terv</vt:lpstr>
      <vt:lpstr>1. dia</vt:lpstr>
      <vt:lpstr>2. dia</vt:lpstr>
      <vt:lpstr>3. dia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Prezentáció forrás, 37.feladat</dc:title>
  <dc:subject>ECDL</dc:subject>
  <dc:creator>NJSZT</dc:creator>
  <cp:lastModifiedBy>Vera</cp:lastModifiedBy>
  <cp:revision>12</cp:revision>
  <dcterms:created xsi:type="dcterms:W3CDTF">2003-03-02T19:28:36Z</dcterms:created>
  <dcterms:modified xsi:type="dcterms:W3CDTF">2013-06-09T13:30:07Z</dcterms:modified>
</cp:coreProperties>
</file>