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787"/>
    <p:restoredTop sz="94444" autoAdjust="0"/>
  </p:normalViewPr>
  <p:slideViewPr>
    <p:cSldViewPr>
      <p:cViewPr varScale="1">
        <p:scale>
          <a:sx n="87" d="100"/>
          <a:sy n="87" d="100"/>
        </p:scale>
        <p:origin x="-3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937B8-F883-499A-B446-477972D96D6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C51ED-0641-40FD-8DCA-4051301B709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3B6DE-858A-46C0-A041-B6A06C433DE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7E2CC-8576-4B8C-9A13-F6D9D91F4F9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28921-8A0D-43F7-BB7B-668BE443EBA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9CC52-2B91-4036-A9CA-5B883C224CD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F06A7-672D-45D1-9363-5FDBAC6879C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27F20-9C9D-4E7C-8883-83B0B0B2C1B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DE07D-272F-416A-9C57-457458D39CE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A8A4E-ECF4-4FCD-8D54-586130600B5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5C808-734F-46AC-8746-FBDC56692D9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3810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20574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7338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54102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7086600" y="3048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3810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0574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37338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54102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7086600" y="18669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3810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20574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37338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54102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7086600" y="34290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3810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20574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37338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54102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51" name="Rectangle 27"/>
          <p:cNvSpPr>
            <a:spLocks noChangeArrowheads="1"/>
          </p:cNvSpPr>
          <p:nvPr userDrawn="1"/>
        </p:nvSpPr>
        <p:spPr bwMode="auto">
          <a:xfrm>
            <a:off x="7086600" y="4991100"/>
            <a:ext cx="1676400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14EBC3-0917-4814-BEF2-333F1647624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668463" y="3017838"/>
            <a:ext cx="5807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hlink"/>
                </a:solidFill>
              </a:rPr>
              <a:t>Szenzációs csempe és padlóburkoló választék az XXX CSEMPEBOLTBAN!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81000" y="368300"/>
            <a:ext cx="83820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4400">
                <a:latin typeface="Arial" charset="0"/>
              </a:rPr>
              <a:t>üZLETÜNKBE KIVÁLÓ MINŐSÉGŰ OLASZ CSEMPÉK ÉRKEZTEK. tÖBB MINT 80 KÜLÖNBÖZŐ CSEMPE ÉS PADLÓBURKOLÓ KÖZÜL VÁLASZTHAT, A LEGKEDVEZŐBB ÁRTÓL A LEGIGÉNYESEBB MINŐSÉGIG!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68463" y="1141413"/>
            <a:ext cx="580707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4800">
                <a:solidFill>
                  <a:schemeClr val="hlink"/>
                </a:solidFill>
                <a:latin typeface="Arial" charset="0"/>
              </a:rPr>
              <a:t>Címünk: Szeged, Fogas út 99.</a:t>
            </a:r>
          </a:p>
          <a:p>
            <a:r>
              <a:rPr lang="hu-HU" sz="4800">
                <a:solidFill>
                  <a:schemeClr val="hlink"/>
                </a:solidFill>
                <a:latin typeface="Arial" charset="0"/>
              </a:rPr>
              <a:t>	999-999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71600" y="1371600"/>
            <a:ext cx="2879725" cy="2159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u-HU" sz="2200" b="1">
                <a:effectLst>
                  <a:outerShdw blurRad="38100" dist="38100" dir="2700000" algn="tl">
                    <a:srgbClr val="FFFFFF"/>
                  </a:outerShdw>
                </a:effectLst>
              </a:rPr>
              <a:t>Olasz márványmintás csempe</a:t>
            </a:r>
          </a:p>
          <a:p>
            <a:pPr algn="ctr"/>
            <a:r>
              <a:rPr lang="hu-HU" sz="2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3000 Ft/m</a:t>
            </a:r>
            <a:r>
              <a:rPr lang="hu-HU" sz="22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6147" name="Rectangle 3" descr="Gránit"/>
          <p:cNvSpPr>
            <a:spLocks noChangeArrowheads="1"/>
          </p:cNvSpPr>
          <p:nvPr/>
        </p:nvSpPr>
        <p:spPr bwMode="auto">
          <a:xfrm>
            <a:off x="5029200" y="2971800"/>
            <a:ext cx="2879725" cy="287972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u-H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Gránitmintás fagyálló taposó</a:t>
            </a:r>
          </a:p>
          <a:p>
            <a:pPr algn="ctr"/>
            <a:r>
              <a:rPr lang="hu-H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2500 Ft/m</a:t>
            </a:r>
            <a:r>
              <a:rPr lang="hu-HU" sz="3200" b="1" baseline="30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51</Words>
  <Application>Microsoft Office PowerPoint</Application>
  <PresentationFormat>Diavetítés a képernyőre (4:3 oldalarány)</PresentationFormat>
  <Paragraphs>8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Times New Roman</vt:lpstr>
      <vt:lpstr>Arial</vt:lpstr>
      <vt:lpstr>Alapértelmezett terv</vt:lpstr>
      <vt:lpstr>1. dia</vt:lpstr>
      <vt:lpstr>2. dia</vt:lpstr>
      <vt:lpstr>3. dia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38.feladat</dc:title>
  <dc:subject>ECDL</dc:subject>
  <dc:creator>NJSZT</dc:creator>
  <cp:lastModifiedBy>Vera</cp:lastModifiedBy>
  <cp:revision>11</cp:revision>
  <dcterms:created xsi:type="dcterms:W3CDTF">2003-03-23T09:44:14Z</dcterms:created>
  <dcterms:modified xsi:type="dcterms:W3CDTF">2013-06-09T13:30:32Z</dcterms:modified>
</cp:coreProperties>
</file>