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hu-H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4D4D4D"/>
    <a:srgbClr val="CC9900"/>
    <a:srgbClr val="993300"/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981" autoAdjust="0"/>
    <p:restoredTop sz="90929"/>
  </p:normalViewPr>
  <p:slideViewPr>
    <p:cSldViewPr>
      <p:cViewPr>
        <p:scale>
          <a:sx n="66" d="100"/>
          <a:sy n="66" d="100"/>
        </p:scale>
        <p:origin x="-906" y="-4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hu-HU"/>
          </a:p>
        </p:txBody>
      </p:sp>
      <p:sp>
        <p:nvSpPr>
          <p:cNvPr id="717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5A6787D-A2ED-48A0-82E0-7211B93177AC}" type="slidenum">
              <a:rPr lang="hu-HU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5CFD79-E66F-4DF4-9838-7ECDD6F493FE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438F56-A7A3-4588-A28F-382F4AC2FC63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7D47B5-DB37-48A9-9763-160A8BD6664B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643A00-C63F-41CE-8533-75E3B3F6F7E4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0CA8B1-18AC-4F06-8D06-2D43B689F429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2D0415-E12C-4E3F-82D7-2B915031F7D2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10779E-91FB-4076-BCFE-7A4E147B1248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432972-4FC0-45B7-B9C6-7CC71ED1A313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3F4799-E5E8-46AC-81C4-145FC5B42E9F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17B3AF-25A1-4791-9DD9-C6BFEFA73C69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E70FCB-0DDE-4CD7-83EB-C1852EE9F8B5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Mintacím szerkesztése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hu-H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hu-H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152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7D21A351-29D9-4D4E-AB24-3E7C590D3A77}" type="slidenum">
              <a:rPr lang="hu-HU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1470025" y="969963"/>
            <a:ext cx="6207125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4400" b="1">
                <a:solidFill>
                  <a:srgbClr val="FF9900"/>
                </a:solidFill>
              </a:rPr>
              <a:t>T</a:t>
            </a:r>
            <a:r>
              <a:rPr lang="hu-HU" sz="4400" b="1">
                <a:solidFill>
                  <a:srgbClr val="FF9900"/>
                </a:solidFill>
              </a:rPr>
              <a:t>ÚRAAJÁNLATOK III.</a:t>
            </a:r>
          </a:p>
          <a:p>
            <a:pPr algn="ctr"/>
            <a:r>
              <a:rPr lang="hu-HU" sz="4400">
                <a:solidFill>
                  <a:srgbClr val="FF9900"/>
                </a:solidFill>
              </a:rPr>
              <a:t>Balaton és környéke</a:t>
            </a: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1633538" y="4267200"/>
            <a:ext cx="1401762" cy="93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>
              <a:spcBef>
                <a:spcPct val="30000"/>
              </a:spcBef>
            </a:pPr>
            <a:r>
              <a:rPr lang="hu-HU"/>
              <a:t>Tihany</a:t>
            </a:r>
          </a:p>
          <a:p>
            <a:pPr algn="r">
              <a:spcBef>
                <a:spcPct val="30000"/>
              </a:spcBef>
            </a:pPr>
            <a:r>
              <a:rPr lang="hu-HU"/>
              <a:t>Keszthely</a:t>
            </a: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5562600" y="4267200"/>
            <a:ext cx="1520825" cy="93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30000"/>
              </a:spcBef>
            </a:pPr>
            <a:r>
              <a:rPr lang="hu-HU"/>
              <a:t>Badacsony</a:t>
            </a:r>
          </a:p>
          <a:p>
            <a:pPr>
              <a:spcBef>
                <a:spcPct val="30000"/>
              </a:spcBef>
            </a:pPr>
            <a:r>
              <a:rPr lang="hu-HU"/>
              <a:t>Siófok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lapértelmezett terv">
  <a:themeElements>
    <a:clrScheme name="Alapértelmezett terv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Alapértelmezett terv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lapértelmezett terv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é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11</Words>
  <Application>Microsoft Office PowerPoint</Application>
  <PresentationFormat>Diavetítés a képernyőre (4:3 oldalarány)</PresentationFormat>
  <Paragraphs>6</Paragraphs>
  <Slides>1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1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</vt:i4>
      </vt:variant>
    </vt:vector>
  </HeadingPairs>
  <TitlesOfParts>
    <vt:vector size="3" baseType="lpstr">
      <vt:lpstr>Times New Roman</vt:lpstr>
      <vt:lpstr>Alapértelmezett terv</vt:lpstr>
      <vt:lpstr>1. dia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Prezentáció forrás, 45b.feladat</dc:title>
  <dc:subject>ECDL</dc:subject>
  <dc:creator>NJSZT</dc:creator>
  <cp:lastModifiedBy>Vera</cp:lastModifiedBy>
  <cp:revision>13</cp:revision>
  <dcterms:created xsi:type="dcterms:W3CDTF">2003-03-28T19:31:13Z</dcterms:created>
  <dcterms:modified xsi:type="dcterms:W3CDTF">2013-06-09T13:33:40Z</dcterms:modified>
</cp:coreProperties>
</file>