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9900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9" d="100"/>
          <a:sy n="69" d="100"/>
        </p:scale>
        <p:origin x="-114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D6421-FC17-4325-AD47-21199E631BB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C7B43-1AE7-4F41-B22C-46D0A00E85C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C8883-F8EB-40D8-B525-F203E586781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3442548-6FA7-410A-9808-E881A2FB6BB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D1B49-0838-49A2-8101-6C281AA9359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6F69C-FF7A-466F-A8ED-7420F4F2B1F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F7DE0-3F0F-4713-967E-47690E0CE08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8CA14-2313-4185-93A0-A00AFA2FC06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C1A91-313F-411A-909A-7397EA6DF56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7AD84-A6CF-4D41-86DD-D5E7F7EEA25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62960-0559-4962-AF1A-688B9D2C6AC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ACB03-1435-4A29-80CE-015DE864005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575497A-B86D-4821-89C7-B8218A7A7B69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57200" y="457200"/>
            <a:ext cx="8229600" cy="594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hu-H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132138" y="1989138"/>
            <a:ext cx="1439862" cy="1439862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572000" y="1989138"/>
            <a:ext cx="1439863" cy="1439862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572000" y="3429000"/>
            <a:ext cx="1439863" cy="143986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132138" y="3429000"/>
            <a:ext cx="1439862" cy="143986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295650" y="1401763"/>
            <a:ext cx="249555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25200">
                <a:solidFill>
                  <a:schemeClr val="bg1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762000" cy="685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X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987550" y="854075"/>
            <a:ext cx="5175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Szolgáltatásaink</a:t>
            </a:r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0" y="1828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839913" y="2601913"/>
            <a:ext cx="54657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2800"/>
              <a:t>Kockázatelemzés</a:t>
            </a:r>
          </a:p>
          <a:p>
            <a:pPr algn="ctr"/>
            <a:r>
              <a:rPr lang="hu-HU" sz="2800"/>
              <a:t>Befektetési tanácsadás</a:t>
            </a:r>
          </a:p>
          <a:p>
            <a:pPr algn="ctr"/>
            <a:r>
              <a:rPr lang="hu-HU" sz="2800"/>
              <a:t>Minőségbiztosítás</a:t>
            </a:r>
          </a:p>
          <a:p>
            <a:pPr algn="ctr"/>
            <a:r>
              <a:rPr lang="hu-HU" sz="2800"/>
              <a:t>Vállalatirányító rendszerek telepítése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9216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684213" y="1979613"/>
          <a:ext cx="7769225" cy="4106862"/>
        </p:xfrm>
        <a:graphic>
          <a:graphicData uri="http://schemas.openxmlformats.org/presentationml/2006/ole">
            <p:oleObj spid="_x0000_s9216" name="Chart" r:id="rId3" imgW="7772897" imgH="411525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447800" y="854075"/>
            <a:ext cx="5372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6000">
                <a:solidFill>
                  <a:srgbClr val="009900"/>
                </a:solidFill>
              </a:rPr>
              <a:t>A MEGOLDÁS</a:t>
            </a:r>
            <a:r>
              <a:rPr lang="hu-HU" sz="600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867525" y="9906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5400" b="1">
                <a:solidFill>
                  <a:srgbClr val="CCFFCC"/>
                </a:solidFill>
              </a:rPr>
              <a:t>X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</Words>
  <Application>Microsoft Office PowerPoint</Application>
  <PresentationFormat>Diavetítés a képernyőre (4:3 oldalarány)</PresentationFormat>
  <Paragraphs>15</Paragraphs>
  <Slides>7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0" baseType="lpstr">
      <vt:lpstr>Times New Roman</vt:lpstr>
      <vt:lpstr>Alapértelmezett terv</vt:lpstr>
      <vt:lpstr>Microsoft Graph 2000 diagram</vt:lpstr>
      <vt:lpstr>1. dia</vt:lpstr>
      <vt:lpstr>2. dia</vt:lpstr>
      <vt:lpstr>3. dia</vt:lpstr>
      <vt:lpstr>4. dia</vt:lpstr>
      <vt:lpstr>5. dia</vt:lpstr>
      <vt:lpstr>6. dia</vt:lpstr>
      <vt:lpstr>7.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46.feladat</dc:title>
  <dc:subject>ECDL</dc:subject>
  <dc:creator>NJSZT</dc:creator>
  <cp:lastModifiedBy>Vera</cp:lastModifiedBy>
  <cp:revision>6</cp:revision>
  <dcterms:created xsi:type="dcterms:W3CDTF">2003-03-27T11:05:30Z</dcterms:created>
  <dcterms:modified xsi:type="dcterms:W3CDTF">2013-06-09T13:34:05Z</dcterms:modified>
</cp:coreProperties>
</file>