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99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A6DA0-3768-442C-ACEE-FA5914CB88C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61507-A09B-466F-9178-8652FECF398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0FF0F-DACE-4A50-A775-E17E869A6F7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FA55C5F-0761-4331-A4D3-55F7282B5E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1F5DE-BDDE-4699-86CD-02DBDD615FD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AE639-BF74-415B-99EE-D43D1537A0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8E1C5-9D7A-4496-9530-21ED5B2C275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CFBAF-55DD-4FB6-8836-0745A8F03ED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1CD9C-0013-44F6-8C18-E06D782C7A3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9F4C2-34C1-414E-934F-2F477DC510D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DD06E0-DEC9-462D-999F-81F53074732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9A491-9EAF-4001-9ED6-3A5014EF2C3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4BA828-796C-46BE-8DF5-8643B37D46D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57200" y="457200"/>
            <a:ext cx="8229600" cy="594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hu-H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32138" y="1989138"/>
            <a:ext cx="1439862" cy="143986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572000" y="1989138"/>
            <a:ext cx="1439863" cy="143986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0" y="3429000"/>
            <a:ext cx="1439863" cy="143986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132138" y="3429000"/>
            <a:ext cx="1439862" cy="143986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95650" y="1401763"/>
            <a:ext cx="249555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25200">
                <a:solidFill>
                  <a:schemeClr val="bg1"/>
                </a:solidFill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  <p:bldP spid="2052" grpId="0" animBg="1"/>
      <p:bldP spid="20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762000" cy="685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X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987550" y="854075"/>
            <a:ext cx="5175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Szolgáltatásaink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1828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839913" y="2601913"/>
            <a:ext cx="5465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2800"/>
              <a:t>Kockázatelemzés</a:t>
            </a:r>
          </a:p>
          <a:p>
            <a:pPr algn="ctr"/>
            <a:r>
              <a:rPr lang="hu-HU" sz="2800"/>
              <a:t>Befektetési tanácsadás</a:t>
            </a:r>
          </a:p>
          <a:p>
            <a:pPr algn="ctr"/>
            <a:r>
              <a:rPr lang="hu-HU" sz="2800"/>
              <a:t>Minőségbiztosítás</a:t>
            </a:r>
          </a:p>
          <a:p>
            <a:pPr algn="ctr"/>
            <a:r>
              <a:rPr lang="hu-HU" sz="2800"/>
              <a:t>Vállalatirányító rendszerek telepítése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4213" y="1979613"/>
          <a:ext cx="7769225" cy="4106862"/>
        </p:xfrm>
        <a:graphic>
          <a:graphicData uri="http://schemas.openxmlformats.org/presentationml/2006/ole">
            <p:oleObj spid="_x0000_s5123" name="Chart" r:id="rId3" imgW="7772897" imgH="411525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</Words>
  <Application>Microsoft Office PowerPoint</Application>
  <PresentationFormat>Diavetítés a képernyőre (4:3 oldalarány)</PresentationFormat>
  <Paragraphs>15</Paragraphs>
  <Slides>7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Times New Roman</vt:lpstr>
      <vt:lpstr>Alapértelmezett terv</vt:lpstr>
      <vt:lpstr>Microsoft Graph 2000 diagram</vt:lpstr>
      <vt:lpstr>1. dia</vt:lpstr>
      <vt:lpstr>2. dia</vt:lpstr>
      <vt:lpstr>3. dia</vt:lpstr>
      <vt:lpstr>4. dia</vt:lpstr>
      <vt:lpstr>5. dia</vt:lpstr>
      <vt:lpstr>6. dia</vt:lpstr>
      <vt:lpstr>7.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47.feladat</dc:title>
  <dc:subject>ECDL</dc:subject>
  <dc:creator>NJSZT</dc:creator>
  <cp:lastModifiedBy>Vera</cp:lastModifiedBy>
  <cp:revision>6</cp:revision>
  <dcterms:created xsi:type="dcterms:W3CDTF">2003-03-27T11:05:30Z</dcterms:created>
  <dcterms:modified xsi:type="dcterms:W3CDTF">2013-06-09T13:34:28Z</dcterms:modified>
</cp:coreProperties>
</file>