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23" autoAdjust="0"/>
    <p:restoredTop sz="90929"/>
  </p:normalViewPr>
  <p:slideViewPr>
    <p:cSldViewPr>
      <p:cViewPr varScale="1">
        <p:scale>
          <a:sx n="88" d="100"/>
          <a:sy n="88" d="100"/>
        </p:scale>
        <p:origin x="-20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D8549F-05FD-4EA5-8970-A97C7841622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DD657-20E4-42AB-A9EB-83903DC6F9A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3340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3340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9EE51-FFF2-4A0A-98FD-D4B01A6EE6F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06931-415C-42C7-8481-DC91B4C71C9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0B64E-E4FE-41E1-8425-5FB7BB23B0A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62818F-EA4E-42EC-BFEA-FF589A562D6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7DD409-E70A-43D6-B8E4-1BA89DAE968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C4561-F3DE-40A6-83E7-A28326FE560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0BB8E8-20CE-4482-A82F-A9A24FAC4EE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E7069-D355-4465-82DF-DD62E62E74C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21E0A8-7D71-4287-BA20-56CCD0BD920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304800" y="304800"/>
            <a:ext cx="8534400" cy="624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019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9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19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F0E50D9-9A62-4EDC-9C4D-76BB98C24C1B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98513" y="639763"/>
            <a:ext cx="7545387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0"/>
              <a:t>XXX </a:t>
            </a:r>
            <a:endParaRPr lang="hu-HU" sz="18000"/>
          </a:p>
          <a:p>
            <a:r>
              <a:rPr lang="en-US" sz="18000"/>
              <a:t>Pi</a:t>
            </a:r>
            <a:r>
              <a:rPr lang="hu-HU" sz="18000"/>
              <a:t>zzéria</a:t>
            </a: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685800" y="3429000"/>
            <a:ext cx="777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371600" y="4591050"/>
            <a:ext cx="6400800" cy="381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371600" y="3105150"/>
            <a:ext cx="6400800" cy="381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371600" y="933450"/>
            <a:ext cx="6400800" cy="381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752600" y="876300"/>
            <a:ext cx="56388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757238" algn="l"/>
                <a:tab pos="3432175" algn="l"/>
              </a:tabLst>
            </a:pPr>
            <a:r>
              <a:rPr lang="hu-HU"/>
              <a:t>Pizzák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Gombás	850 Ft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Sajtos, gombás	950 Ft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Zöldséges	650 Ft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Hawaii	700 Ft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Bolognai	750 Ft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Italok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Ásványvíz	20 Ft/dl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Szénsavas üdítő	40 Ft/dl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Rostos üdítő	60 Ft/dl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Desszertek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Gesztenyepüré	300 Ft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Fagylaltkehely	320 Ft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90525" y="2757488"/>
            <a:ext cx="6124575" cy="1006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tabLst>
                <a:tab pos="2765425" algn="l"/>
                <a:tab pos="4670425" algn="l"/>
                <a:tab pos="4957763" algn="l"/>
              </a:tabLst>
            </a:pPr>
            <a:r>
              <a:rPr lang="hu-HU" sz="2000"/>
              <a:t>Nyitvatartás:	H–P	09.00–21.00</a:t>
            </a:r>
          </a:p>
          <a:p>
            <a:pPr>
              <a:tabLst>
                <a:tab pos="2765425" algn="l"/>
                <a:tab pos="4670425" algn="l"/>
                <a:tab pos="4957763" algn="l"/>
              </a:tabLst>
            </a:pPr>
            <a:r>
              <a:rPr lang="hu-HU" sz="2000"/>
              <a:t>	Szo–V	10.00–23.00</a:t>
            </a:r>
          </a:p>
          <a:p>
            <a:pPr>
              <a:tabLst>
                <a:tab pos="2765425" algn="l"/>
                <a:tab pos="4670425" algn="l"/>
                <a:tab pos="4957763" algn="l"/>
              </a:tabLst>
            </a:pPr>
            <a:r>
              <a:rPr lang="hu-HU" sz="2000"/>
              <a:t>Asztalfoglalás és megrendelés: (10) 123-456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</Words>
  <Application>Microsoft Office PowerPoint</Application>
  <PresentationFormat>Diavetítés a képernyőre (4:3 oldalarány)</PresentationFormat>
  <Paragraphs>18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6" baseType="lpstr">
      <vt:lpstr>Times New Roman</vt:lpstr>
      <vt:lpstr>Arial</vt:lpstr>
      <vt:lpstr>Alapértelmezett terv</vt:lpstr>
      <vt:lpstr>1. dia</vt:lpstr>
      <vt:lpstr>2. dia</vt:lpstr>
      <vt:lpstr>3.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5.feladat</dc:title>
  <dc:subject>ECDL</dc:subject>
  <dc:creator>NJSZT</dc:creator>
  <cp:lastModifiedBy>Vera</cp:lastModifiedBy>
  <cp:revision>7</cp:revision>
  <dcterms:created xsi:type="dcterms:W3CDTF">2003-03-06T19:23:51Z</dcterms:created>
  <dcterms:modified xsi:type="dcterms:W3CDTF">2013-06-09T13:01:54Z</dcterms:modified>
</cp:coreProperties>
</file>