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669088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8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2979" autoAdjust="0"/>
    <p:restoredTop sz="84512" autoAdjust="0"/>
  </p:normalViewPr>
  <p:slideViewPr>
    <p:cSldViewPr>
      <p:cViewPr varScale="1">
        <p:scale>
          <a:sx n="73" d="100"/>
          <a:sy n="73" d="100"/>
        </p:scale>
        <p:origin x="-70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D23DB1-AAC6-4B45-9E37-2DA8C355BE6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636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E1F391-1BCA-4274-B0F0-22CD7CD118A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473E4-DC2F-4536-98DB-5FC18415E834}" type="slidenum">
              <a:rPr lang="hu-HU"/>
              <a:pPr/>
              <a:t>3</a:t>
            </a:fld>
            <a:endParaRPr lang="hu-HU"/>
          </a:p>
        </p:txBody>
      </p:sp>
      <p:sp>
        <p:nvSpPr>
          <p:cNvPr id="819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DCB76-9D94-47BD-9B9F-CDBAB3B5019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DC73D6-C7B0-4310-A08B-63F254F11B76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119BA3-5404-4DA0-AE62-881A53F175F9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907C13-8225-4036-9EEA-BC4B8A645BEC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F944E7-953D-4AC1-9356-F716824E42C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117F82-B113-44AA-810E-B2A29844BE34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A2142D-7AF5-445B-A58D-DA0457F2DA0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9" name="Élőláb hely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0237B2-BCC1-49BB-A6A9-F6C9387F8D5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0FAD46-12EF-4394-B335-DAD7CF9F380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95677C-1A19-4159-B996-47E9115F8019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00727D-7489-481C-BDFA-D3D27C87DD0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E5940F-DC0B-4D3F-96E1-A94805A25E8E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179388" y="179388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8783638" y="6497638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 rot="5400000">
            <a:off x="8780462" y="-1587"/>
            <a:ext cx="360363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 rot="5400000">
            <a:off x="8601075" y="17780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 rot="5400000">
            <a:off x="-3175" y="649605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endParaRPr lang="hu-HU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 rot="5400000">
            <a:off x="176213" y="6316663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8604250" y="631825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>
    <p:checke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489075" y="774700"/>
            <a:ext cx="61658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5600">
                <a:solidFill>
                  <a:srgbClr val="008000"/>
                </a:solidFill>
              </a:rPr>
              <a:t>Ha minket választ,</a:t>
            </a:r>
          </a:p>
          <a:p>
            <a:pPr algn="ctr"/>
            <a:r>
              <a:rPr lang="en-US" sz="5600">
                <a:solidFill>
                  <a:srgbClr val="008000"/>
                </a:solidFill>
              </a:rPr>
              <a:t>e</a:t>
            </a:r>
            <a:r>
              <a:rPr lang="hu-HU" sz="5600">
                <a:solidFill>
                  <a:srgbClr val="008000"/>
                </a:solidFill>
              </a:rPr>
              <a:t>lvisszük Önt a világ</a:t>
            </a:r>
          </a:p>
          <a:p>
            <a:pPr algn="ctr"/>
            <a:r>
              <a:rPr lang="en-US" sz="5600">
                <a:solidFill>
                  <a:srgbClr val="008000"/>
                </a:solidFill>
              </a:rPr>
              <a:t>b</a:t>
            </a:r>
            <a:r>
              <a:rPr lang="hu-HU" sz="5600">
                <a:solidFill>
                  <a:srgbClr val="008000"/>
                </a:solidFill>
              </a:rPr>
              <a:t>ármely részére!</a:t>
            </a:r>
          </a:p>
        </p:txBody>
      </p:sp>
    </p:spTree>
  </p:cSld>
  <p:clrMapOvr>
    <a:masterClrMapping/>
  </p:clrMapOvr>
  <p:transition spd="slow" advClick="0" advTm="2000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609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Rendszeresen szervezünk utazásokat a világ számos országába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900000">
            <a:off x="2514600" y="2590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14600" y="2514600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Dánia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 rot="900000">
            <a:off x="4572000" y="2057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89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Franciaország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 rot="900000">
            <a:off x="1600200" y="44196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600200" y="4343400"/>
            <a:ext cx="1182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Írország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 rot="900000">
            <a:off x="3581400" y="3886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581400" y="3810000"/>
            <a:ext cx="87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Japán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 rot="900000">
            <a:off x="5029200" y="3124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5029200" y="3048000"/>
            <a:ext cx="138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Hollandia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 rot="900000">
            <a:off x="2819400" y="5334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819400" y="5257800"/>
            <a:ext cx="77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Kína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 rot="900000">
            <a:off x="4876800" y="4953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876800" y="4876800"/>
            <a:ext cx="172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Törökország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 rot="900000">
            <a:off x="6553200" y="40386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553200" y="3962400"/>
            <a:ext cx="148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Zimbabwe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 rot="900000">
            <a:off x="990600" y="1981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990600" y="1905000"/>
            <a:ext cx="84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Chile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 rot="900000">
            <a:off x="6705600" y="2362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705600" y="2286000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Görögország</a:t>
            </a:r>
          </a:p>
        </p:txBody>
      </p:sp>
    </p:spTree>
  </p:cSld>
  <p:clrMapOvr>
    <a:masterClrMapping/>
  </p:clrMapOvr>
  <p:transition spd="slow" advClick="0" advTm="2000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771775" y="1628775"/>
            <a:ext cx="3598863" cy="35988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384300" y="2101850"/>
            <a:ext cx="63769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8000 Székesfehérvár</a:t>
            </a:r>
          </a:p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Kalap u. 33.</a:t>
            </a:r>
          </a:p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Tel.: (22) 111-111</a:t>
            </a:r>
          </a:p>
        </p:txBody>
      </p:sp>
    </p:spTree>
  </p:cSld>
  <p:clrMapOvr>
    <a:masterClrMapping/>
  </p:clrMapOvr>
  <p:transition spd="slow" advClick="0" advTm="2000">
    <p:blinds/>
  </p:transition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44</Words>
  <Application>Microsoft Office PowerPoint</Application>
  <PresentationFormat>Diavetítés a képernyőre (4:3 oldalarány)</PresentationFormat>
  <Paragraphs>18</Paragraphs>
  <Slides>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8.feladat</dc:title>
  <dc:subject>ECDL</dc:subject>
  <dc:creator>NJSZT</dc:creator>
  <cp:lastModifiedBy>Vera</cp:lastModifiedBy>
  <cp:revision>7</cp:revision>
  <dcterms:created xsi:type="dcterms:W3CDTF">2003-02-25T21:27:27Z</dcterms:created>
  <dcterms:modified xsi:type="dcterms:W3CDTF">2013-06-09T13:03:22Z</dcterms:modified>
</cp:coreProperties>
</file>